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8" r:id="rId5"/>
    <p:sldId id="328" r:id="rId6"/>
    <p:sldId id="262" r:id="rId7"/>
    <p:sldId id="265" r:id="rId8"/>
    <p:sldId id="263" r:id="rId9"/>
    <p:sldId id="268" r:id="rId10"/>
    <p:sldId id="295" r:id="rId11"/>
    <p:sldId id="280" r:id="rId12"/>
    <p:sldId id="266" r:id="rId13"/>
    <p:sldId id="297" r:id="rId14"/>
    <p:sldId id="284" r:id="rId15"/>
    <p:sldId id="326" r:id="rId16"/>
    <p:sldId id="299" r:id="rId17"/>
    <p:sldId id="298" r:id="rId18"/>
    <p:sldId id="303" r:id="rId19"/>
    <p:sldId id="323" r:id="rId20"/>
    <p:sldId id="301" r:id="rId21"/>
    <p:sldId id="302" r:id="rId22"/>
    <p:sldId id="304" r:id="rId23"/>
    <p:sldId id="307" r:id="rId24"/>
    <p:sldId id="308" r:id="rId25"/>
    <p:sldId id="324" r:id="rId26"/>
    <p:sldId id="310" r:id="rId27"/>
    <p:sldId id="325" r:id="rId28"/>
    <p:sldId id="329" r:id="rId29"/>
    <p:sldId id="318" r:id="rId30"/>
    <p:sldId id="319" r:id="rId31"/>
    <p:sldId id="322" r:id="rId32"/>
    <p:sldId id="32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07E8F1-09C1-45EF-B8C7-B39D0B749376}"/>
              </a:ext>
            </a:extLst>
          </p:cNvPr>
          <p:cNvGrpSpPr/>
          <p:nvPr userDrawn="1"/>
        </p:nvGrpSpPr>
        <p:grpSpPr>
          <a:xfrm>
            <a:off x="-1" y="2537927"/>
            <a:ext cx="12192001" cy="4320073"/>
            <a:chOff x="-1" y="2537927"/>
            <a:chExt cx="12192001" cy="4320073"/>
          </a:xfrm>
        </p:grpSpPr>
        <p:pic>
          <p:nvPicPr>
            <p:cNvPr id="17" name="Picture 16">
              <a:extLst>
                <a:ext uri="{FF2B5EF4-FFF2-40B4-BE49-F238E27FC236}">
                  <a16:creationId xmlns:a16="http://schemas.microsoft.com/office/drawing/2014/main" id="{526B3A6A-B223-416A-B8DE-565678F1DA3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2575891"/>
              <a:ext cx="12192000" cy="4282109"/>
            </a:xfrm>
            <a:prstGeom prst="rect">
              <a:avLst/>
            </a:prstGeom>
            <a:noFill/>
            <a:ln>
              <a:noFill/>
            </a:ln>
          </p:spPr>
        </p:pic>
        <p:sp>
          <p:nvSpPr>
            <p:cNvPr id="18" name="Rectangle 17">
              <a:extLst>
                <a:ext uri="{FF2B5EF4-FFF2-40B4-BE49-F238E27FC236}">
                  <a16:creationId xmlns:a16="http://schemas.microsoft.com/office/drawing/2014/main" id="{F2361628-D29A-4C9D-86EF-AC819172AF19}"/>
                </a:ext>
              </a:extLst>
            </p:cNvPr>
            <p:cNvSpPr/>
            <p:nvPr/>
          </p:nvSpPr>
          <p:spPr>
            <a:xfrm>
              <a:off x="-1" y="2537927"/>
              <a:ext cx="12192000" cy="4320073"/>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F760F4-0D27-43D6-A69B-C9A3C4251C70}"/>
              </a:ext>
            </a:extLst>
          </p:cNvPr>
          <p:cNvSpPr>
            <a:spLocks noGrp="1"/>
          </p:cNvSpPr>
          <p:nvPr>
            <p:ph type="ctrTitle" hasCustomPrompt="1"/>
          </p:nvPr>
        </p:nvSpPr>
        <p:spPr>
          <a:xfrm>
            <a:off x="1524000" y="3538213"/>
            <a:ext cx="9144000" cy="1006475"/>
          </a:xfrm>
        </p:spPr>
        <p:txBody>
          <a:bodyPr anchor="b">
            <a:noAutofit/>
          </a:bodyPr>
          <a:lstStyle>
            <a:lvl1pPr algn="ctr">
              <a:defRPr sz="2800" spc="120" baseline="0">
                <a:solidFill>
                  <a:schemeClr val="tx1"/>
                </a:solidFill>
                <a:latin typeface="Roboto Black" panose="02000000000000000000" pitchFamily="2" charset="0"/>
                <a:ea typeface="Roboto Black" panose="02000000000000000000" pitchFamily="2" charset="0"/>
              </a:defRPr>
            </a:lvl1pPr>
          </a:lstStyle>
          <a:p>
            <a:r>
              <a:rPr lang="en-US"/>
              <a:t>CLICK TO ADD MASTER TITLE</a:t>
            </a:r>
            <a:endParaRPr lang="en-ID"/>
          </a:p>
        </p:txBody>
      </p:sp>
      <p:sp>
        <p:nvSpPr>
          <p:cNvPr id="3" name="Subtitle 2">
            <a:extLst>
              <a:ext uri="{FF2B5EF4-FFF2-40B4-BE49-F238E27FC236}">
                <a16:creationId xmlns:a16="http://schemas.microsoft.com/office/drawing/2014/main" id="{76667FE7-9A44-4EEF-A242-0B9B78F49BF1}"/>
              </a:ext>
            </a:extLst>
          </p:cNvPr>
          <p:cNvSpPr>
            <a:spLocks noGrp="1"/>
          </p:cNvSpPr>
          <p:nvPr>
            <p:ph type="subTitle" idx="1" hasCustomPrompt="1"/>
          </p:nvPr>
        </p:nvSpPr>
        <p:spPr>
          <a:xfrm>
            <a:off x="1524000" y="4605174"/>
            <a:ext cx="9144000" cy="781474"/>
          </a:xfrm>
        </p:spPr>
        <p:txBody>
          <a:bodyPr>
            <a:normAutofit/>
          </a:bodyPr>
          <a:lstStyle>
            <a:lvl1pPr marL="0" indent="0" algn="ctr">
              <a:buNone/>
              <a:defRPr sz="1600">
                <a:solidFill>
                  <a:srgbClr val="4D4D4D"/>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endParaRPr lang="en-ID"/>
          </a:p>
        </p:txBody>
      </p:sp>
      <p:sp>
        <p:nvSpPr>
          <p:cNvPr id="4" name="Date Placeholder 3">
            <a:extLst>
              <a:ext uri="{FF2B5EF4-FFF2-40B4-BE49-F238E27FC236}">
                <a16:creationId xmlns:a16="http://schemas.microsoft.com/office/drawing/2014/main" id="{E2E62360-CEC1-4FDE-99D8-6B6CA1A42C41}"/>
              </a:ext>
            </a:extLst>
          </p:cNvPr>
          <p:cNvSpPr>
            <a:spLocks noGrp="1"/>
          </p:cNvSpPr>
          <p:nvPr>
            <p:ph type="dt" sz="half" idx="10"/>
          </p:nvPr>
        </p:nvSpPr>
        <p:spPr>
          <a:xfrm>
            <a:off x="838200" y="6356350"/>
            <a:ext cx="2743200"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6" name="Slide Number Placeholder 5">
            <a:extLst>
              <a:ext uri="{FF2B5EF4-FFF2-40B4-BE49-F238E27FC236}">
                <a16:creationId xmlns:a16="http://schemas.microsoft.com/office/drawing/2014/main" id="{B7A8D486-6AD0-455D-9B38-AABA43F831B2}"/>
              </a:ext>
            </a:extLst>
          </p:cNvPr>
          <p:cNvSpPr>
            <a:spLocks noGrp="1"/>
          </p:cNvSpPr>
          <p:nvPr>
            <p:ph type="sldNum" sz="quarter" idx="12"/>
          </p:nvPr>
        </p:nvSpPr>
        <p:spPr>
          <a:xfrm>
            <a:off x="8610600" y="6356350"/>
            <a:ext cx="2743200"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4D2B8DF0-B788-4C36-ADB9-2B216EFFC9FC}" type="slidenum">
              <a:rPr lang="en-ID" smtClean="0"/>
              <a:pPr/>
              <a:t>‹#›</a:t>
            </a:fld>
            <a:endParaRPr lang="en-ID" sz="1000"/>
          </a:p>
        </p:txBody>
      </p:sp>
      <p:pic>
        <p:nvPicPr>
          <p:cNvPr id="11" name="Graphic 10">
            <a:extLst>
              <a:ext uri="{FF2B5EF4-FFF2-40B4-BE49-F238E27FC236}">
                <a16:creationId xmlns:a16="http://schemas.microsoft.com/office/drawing/2014/main" id="{0CC765AC-EC9E-4391-8E2A-1A7F5080A854}"/>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7322" y="2346870"/>
            <a:ext cx="2477355" cy="629777"/>
          </a:xfrm>
          <a:prstGeom prst="rect">
            <a:avLst/>
          </a:prstGeom>
        </p:spPr>
      </p:pic>
      <p:pic>
        <p:nvPicPr>
          <p:cNvPr id="12" name="Picture 11">
            <a:extLst>
              <a:ext uri="{FF2B5EF4-FFF2-40B4-BE49-F238E27FC236}">
                <a16:creationId xmlns:a16="http://schemas.microsoft.com/office/drawing/2014/main" id="{79F2464E-B3CD-44F4-AD38-9F6E008EB42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76642" y="2988879"/>
            <a:ext cx="758035" cy="118007"/>
          </a:xfrm>
          <a:prstGeom prst="rect">
            <a:avLst/>
          </a:prstGeom>
        </p:spPr>
      </p:pic>
      <p:sp>
        <p:nvSpPr>
          <p:cNvPr id="13" name="TextBox 12">
            <a:extLst>
              <a:ext uri="{FF2B5EF4-FFF2-40B4-BE49-F238E27FC236}">
                <a16:creationId xmlns:a16="http://schemas.microsoft.com/office/drawing/2014/main" id="{D4AE97CC-29F5-437A-9DFF-F167C738E509}"/>
              </a:ext>
            </a:extLst>
          </p:cNvPr>
          <p:cNvSpPr txBox="1"/>
          <p:nvPr userDrawn="1"/>
        </p:nvSpPr>
        <p:spPr>
          <a:xfrm>
            <a:off x="5946264" y="2908436"/>
            <a:ext cx="683200" cy="215444"/>
          </a:xfrm>
          <a:prstGeom prst="rect">
            <a:avLst/>
          </a:prstGeom>
          <a:noFill/>
        </p:spPr>
        <p:txBody>
          <a:bodyPr wrap="none" rtlCol="0">
            <a:spAutoFit/>
          </a:bodyPr>
          <a:lstStyle/>
          <a:p>
            <a:r>
              <a:rPr lang="en-ID" sz="800"/>
              <a:t>powered by</a:t>
            </a:r>
          </a:p>
        </p:txBody>
      </p:sp>
      <p:sp>
        <p:nvSpPr>
          <p:cNvPr id="19" name="TextBox 18">
            <a:extLst>
              <a:ext uri="{FF2B5EF4-FFF2-40B4-BE49-F238E27FC236}">
                <a16:creationId xmlns:a16="http://schemas.microsoft.com/office/drawing/2014/main" id="{48BF305C-F91C-4B3B-8DFB-54B17548472E}"/>
              </a:ext>
            </a:extLst>
          </p:cNvPr>
          <p:cNvSpPr txBox="1"/>
          <p:nvPr userDrawn="1"/>
        </p:nvSpPr>
        <p:spPr>
          <a:xfrm>
            <a:off x="4038599" y="6415800"/>
            <a:ext cx="4114801" cy="246221"/>
          </a:xfrm>
          <a:prstGeom prst="rect">
            <a:avLst/>
          </a:prstGeom>
          <a:noFill/>
        </p:spPr>
        <p:txBody>
          <a:bodyPr wrap="square" rtlCol="0" anchor="ctr">
            <a:spAutoFit/>
          </a:bodyPr>
          <a:lstStyle/>
          <a:p>
            <a:pPr algn="ctr"/>
            <a:r>
              <a:rPr lang="en-ID" sz="1000" i="1">
                <a:latin typeface="Roboto Thin" panose="02000000000000000000" pitchFamily="2" charset="0"/>
                <a:ea typeface="Roboto Thin" panose="02000000000000000000" pitchFamily="2" charset="0"/>
              </a:rPr>
              <a:t>- your smart people solution -</a:t>
            </a:r>
          </a:p>
        </p:txBody>
      </p:sp>
    </p:spTree>
    <p:extLst>
      <p:ext uri="{BB962C8B-B14F-4D97-AF65-F5344CB8AC3E}">
        <p14:creationId xmlns:p14="http://schemas.microsoft.com/office/powerpoint/2010/main" val="146725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hasize Proces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BDE1BB-0467-49B8-8DBF-110478772DD2}"/>
              </a:ext>
            </a:extLst>
          </p:cNvPr>
          <p:cNvSpPr/>
          <p:nvPr userDrawn="1"/>
        </p:nvSpPr>
        <p:spPr>
          <a:xfrm>
            <a:off x="0" y="0"/>
            <a:ext cx="12192000" cy="2961314"/>
          </a:xfrm>
          <a:prstGeom prst="rect">
            <a:avLst/>
          </a:prstGeom>
          <a:solidFill>
            <a:srgbClr val="204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D0CB203-13DF-4CE7-AB1C-360E1A39897D}"/>
              </a:ext>
            </a:extLst>
          </p:cNvPr>
          <p:cNvSpPr>
            <a:spLocks noGrp="1"/>
          </p:cNvSpPr>
          <p:nvPr>
            <p:ph type="title" hasCustomPrompt="1"/>
          </p:nvPr>
        </p:nvSpPr>
        <p:spPr>
          <a:xfrm>
            <a:off x="1524000" y="552009"/>
            <a:ext cx="9144000" cy="719837"/>
          </a:xfrm>
        </p:spPr>
        <p:txBody>
          <a:bodyPr>
            <a:noAutofit/>
          </a:bodyPr>
          <a:lstStyle>
            <a:lvl1pPr algn="ctr">
              <a:defRPr sz="2400" b="0">
                <a:solidFill>
                  <a:srgbClr val="FFFFFF"/>
                </a:solidFill>
                <a:latin typeface="Roboto Medium" panose="02000000000000000000" pitchFamily="2" charset="0"/>
                <a:ea typeface="Roboto Medium" panose="02000000000000000000" pitchFamily="2" charset="0"/>
              </a:defRPr>
            </a:lvl1pPr>
          </a:lstStyle>
          <a:p>
            <a:r>
              <a:rPr lang="en-US"/>
              <a:t>CLICK TO ADD TITLE</a:t>
            </a:r>
            <a:endParaRPr lang="en-ID"/>
          </a:p>
        </p:txBody>
      </p:sp>
      <p:pic>
        <p:nvPicPr>
          <p:cNvPr id="8" name="Graphic 7">
            <a:extLst>
              <a:ext uri="{FF2B5EF4-FFF2-40B4-BE49-F238E27FC236}">
                <a16:creationId xmlns:a16="http://schemas.microsoft.com/office/drawing/2014/main" id="{863A21AE-85B8-4102-984C-FDF67E18BE8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9" name="Picture 8">
            <a:extLst>
              <a:ext uri="{FF2B5EF4-FFF2-40B4-BE49-F238E27FC236}">
                <a16:creationId xmlns:a16="http://schemas.microsoft.com/office/drawing/2014/main" id="{0AB213FA-8B3A-4DAD-B351-0BA15E07E80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0" name="Date Placeholder 3">
            <a:extLst>
              <a:ext uri="{FF2B5EF4-FFF2-40B4-BE49-F238E27FC236}">
                <a16:creationId xmlns:a16="http://schemas.microsoft.com/office/drawing/2014/main" id="{1A7F3994-1D15-471C-B235-93B1B17CB481}"/>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11" name="Slide Number Placeholder 5">
            <a:extLst>
              <a:ext uri="{FF2B5EF4-FFF2-40B4-BE49-F238E27FC236}">
                <a16:creationId xmlns:a16="http://schemas.microsoft.com/office/drawing/2014/main" id="{A7663FC8-176D-4CA9-9FC9-B34ED3512C7C}"/>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
        <p:nvSpPr>
          <p:cNvPr id="12" name="Content Placeholder 2">
            <a:extLst>
              <a:ext uri="{FF2B5EF4-FFF2-40B4-BE49-F238E27FC236}">
                <a16:creationId xmlns:a16="http://schemas.microsoft.com/office/drawing/2014/main" id="{5CBC72C0-80B1-42A4-807E-7AF6456B5DC5}"/>
              </a:ext>
            </a:extLst>
          </p:cNvPr>
          <p:cNvSpPr>
            <a:spLocks noGrp="1"/>
          </p:cNvSpPr>
          <p:nvPr>
            <p:ph idx="10"/>
          </p:nvPr>
        </p:nvSpPr>
        <p:spPr>
          <a:xfrm>
            <a:off x="838200" y="3429000"/>
            <a:ext cx="4931467" cy="2572790"/>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3" name="Content Placeholder 2">
            <a:extLst>
              <a:ext uri="{FF2B5EF4-FFF2-40B4-BE49-F238E27FC236}">
                <a16:creationId xmlns:a16="http://schemas.microsoft.com/office/drawing/2014/main" id="{2A02AAD1-50B5-4137-94D8-5179CBA1B879}"/>
              </a:ext>
            </a:extLst>
          </p:cNvPr>
          <p:cNvSpPr>
            <a:spLocks noGrp="1"/>
          </p:cNvSpPr>
          <p:nvPr>
            <p:ph idx="13"/>
          </p:nvPr>
        </p:nvSpPr>
        <p:spPr>
          <a:xfrm>
            <a:off x="6422333" y="3429000"/>
            <a:ext cx="4931467" cy="2572790"/>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4" name="Subtitle 2">
            <a:extLst>
              <a:ext uri="{FF2B5EF4-FFF2-40B4-BE49-F238E27FC236}">
                <a16:creationId xmlns:a16="http://schemas.microsoft.com/office/drawing/2014/main" id="{9B12AF59-DAA2-4BE2-9614-651029A92639}"/>
              </a:ext>
            </a:extLst>
          </p:cNvPr>
          <p:cNvSpPr>
            <a:spLocks noGrp="1"/>
          </p:cNvSpPr>
          <p:nvPr>
            <p:ph type="subTitle" idx="1" hasCustomPrompt="1"/>
          </p:nvPr>
        </p:nvSpPr>
        <p:spPr>
          <a:xfrm>
            <a:off x="1524000" y="1335462"/>
            <a:ext cx="9144000" cy="992102"/>
          </a:xfrm>
        </p:spPr>
        <p:txBody>
          <a:bodyPr>
            <a:normAutofit/>
          </a:bodyPr>
          <a:lstStyle>
            <a:lvl1pPr marL="0" indent="0" algn="ctr">
              <a:buNone/>
              <a:defRPr sz="1800">
                <a:solidFill>
                  <a:srgbClr val="FFFFFF"/>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endParaRPr lang="en-ID"/>
          </a:p>
        </p:txBody>
      </p:sp>
    </p:spTree>
    <p:extLst>
      <p:ext uri="{BB962C8B-B14F-4D97-AF65-F5344CB8AC3E}">
        <p14:creationId xmlns:p14="http://schemas.microsoft.com/office/powerpoint/2010/main" val="272049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Emphasize Proces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BDE1BB-0467-49B8-8DBF-110478772DD2}"/>
              </a:ext>
            </a:extLst>
          </p:cNvPr>
          <p:cNvSpPr/>
          <p:nvPr userDrawn="1"/>
        </p:nvSpPr>
        <p:spPr>
          <a:xfrm>
            <a:off x="0" y="0"/>
            <a:ext cx="12192000" cy="2961314"/>
          </a:xfrm>
          <a:prstGeom prst="rect">
            <a:avLst/>
          </a:prstGeom>
          <a:solidFill>
            <a:srgbClr val="204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D0CB203-13DF-4CE7-AB1C-360E1A39897D}"/>
              </a:ext>
            </a:extLst>
          </p:cNvPr>
          <p:cNvSpPr>
            <a:spLocks noGrp="1"/>
          </p:cNvSpPr>
          <p:nvPr>
            <p:ph type="title" hasCustomPrompt="1"/>
          </p:nvPr>
        </p:nvSpPr>
        <p:spPr>
          <a:xfrm>
            <a:off x="1524000" y="552009"/>
            <a:ext cx="9144000" cy="719837"/>
          </a:xfrm>
        </p:spPr>
        <p:txBody>
          <a:bodyPr>
            <a:noAutofit/>
          </a:bodyPr>
          <a:lstStyle>
            <a:lvl1pPr algn="ctr">
              <a:defRPr sz="2400" b="0">
                <a:solidFill>
                  <a:srgbClr val="FFFFFF"/>
                </a:solidFill>
                <a:latin typeface="Roboto Medium" panose="02000000000000000000" pitchFamily="2" charset="0"/>
                <a:ea typeface="Roboto Medium" panose="02000000000000000000" pitchFamily="2" charset="0"/>
              </a:defRPr>
            </a:lvl1pPr>
          </a:lstStyle>
          <a:p>
            <a:r>
              <a:rPr lang="en-US"/>
              <a:t>CLICK TO ADD TITLE</a:t>
            </a:r>
            <a:endParaRPr lang="en-ID"/>
          </a:p>
        </p:txBody>
      </p:sp>
      <p:pic>
        <p:nvPicPr>
          <p:cNvPr id="8" name="Graphic 7">
            <a:extLst>
              <a:ext uri="{FF2B5EF4-FFF2-40B4-BE49-F238E27FC236}">
                <a16:creationId xmlns:a16="http://schemas.microsoft.com/office/drawing/2014/main" id="{863A21AE-85B8-4102-984C-FDF67E18BE8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9" name="Picture 8">
            <a:extLst>
              <a:ext uri="{FF2B5EF4-FFF2-40B4-BE49-F238E27FC236}">
                <a16:creationId xmlns:a16="http://schemas.microsoft.com/office/drawing/2014/main" id="{0AB213FA-8B3A-4DAD-B351-0BA15E07E80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0" name="Date Placeholder 3">
            <a:extLst>
              <a:ext uri="{FF2B5EF4-FFF2-40B4-BE49-F238E27FC236}">
                <a16:creationId xmlns:a16="http://schemas.microsoft.com/office/drawing/2014/main" id="{1A7F3994-1D15-471C-B235-93B1B17CB481}"/>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11" name="Slide Number Placeholder 5">
            <a:extLst>
              <a:ext uri="{FF2B5EF4-FFF2-40B4-BE49-F238E27FC236}">
                <a16:creationId xmlns:a16="http://schemas.microsoft.com/office/drawing/2014/main" id="{A7663FC8-176D-4CA9-9FC9-B34ED3512C7C}"/>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
        <p:nvSpPr>
          <p:cNvPr id="12" name="Content Placeholder 2">
            <a:extLst>
              <a:ext uri="{FF2B5EF4-FFF2-40B4-BE49-F238E27FC236}">
                <a16:creationId xmlns:a16="http://schemas.microsoft.com/office/drawing/2014/main" id="{5CBC72C0-80B1-42A4-807E-7AF6456B5DC5}"/>
              </a:ext>
            </a:extLst>
          </p:cNvPr>
          <p:cNvSpPr>
            <a:spLocks noGrp="1"/>
          </p:cNvSpPr>
          <p:nvPr>
            <p:ph idx="10"/>
          </p:nvPr>
        </p:nvSpPr>
        <p:spPr>
          <a:xfrm>
            <a:off x="838200" y="3429000"/>
            <a:ext cx="4931467" cy="2572790"/>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4" name="Subtitle 2">
            <a:extLst>
              <a:ext uri="{FF2B5EF4-FFF2-40B4-BE49-F238E27FC236}">
                <a16:creationId xmlns:a16="http://schemas.microsoft.com/office/drawing/2014/main" id="{9B12AF59-DAA2-4BE2-9614-651029A92639}"/>
              </a:ext>
            </a:extLst>
          </p:cNvPr>
          <p:cNvSpPr>
            <a:spLocks noGrp="1"/>
          </p:cNvSpPr>
          <p:nvPr>
            <p:ph type="subTitle" idx="1" hasCustomPrompt="1"/>
          </p:nvPr>
        </p:nvSpPr>
        <p:spPr>
          <a:xfrm>
            <a:off x="1524000" y="1335462"/>
            <a:ext cx="9144000" cy="992102"/>
          </a:xfrm>
        </p:spPr>
        <p:txBody>
          <a:bodyPr>
            <a:normAutofit/>
          </a:bodyPr>
          <a:lstStyle>
            <a:lvl1pPr marL="0" indent="0" algn="ctr">
              <a:buNone/>
              <a:defRPr sz="1800">
                <a:solidFill>
                  <a:srgbClr val="FFFFFF"/>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endParaRPr lang="en-ID"/>
          </a:p>
        </p:txBody>
      </p:sp>
      <p:sp>
        <p:nvSpPr>
          <p:cNvPr id="3" name="Picture Placeholder 2">
            <a:extLst>
              <a:ext uri="{FF2B5EF4-FFF2-40B4-BE49-F238E27FC236}">
                <a16:creationId xmlns:a16="http://schemas.microsoft.com/office/drawing/2014/main" id="{A5EAAD5B-A5D6-45DF-82AB-4608D24E9C61}"/>
              </a:ext>
            </a:extLst>
          </p:cNvPr>
          <p:cNvSpPr>
            <a:spLocks noGrp="1"/>
          </p:cNvSpPr>
          <p:nvPr>
            <p:ph type="pic" sz="quarter" idx="13" hasCustomPrompt="1"/>
          </p:nvPr>
        </p:nvSpPr>
        <p:spPr>
          <a:xfrm>
            <a:off x="6422333" y="3429000"/>
            <a:ext cx="4926934" cy="2573338"/>
          </a:xfrm>
        </p:spPr>
        <p:txBody>
          <a:bodyPr>
            <a:normAutofit/>
          </a:bodyPr>
          <a:lstStyle>
            <a:lvl1pPr>
              <a:buNone/>
              <a:defRPr sz="1600">
                <a:latin typeface="Roboto" panose="02000000000000000000" pitchFamily="2" charset="0"/>
                <a:ea typeface="Roboto" panose="02000000000000000000"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D"/>
              <a:t>Click to add picture</a:t>
            </a:r>
          </a:p>
        </p:txBody>
      </p:sp>
    </p:spTree>
    <p:extLst>
      <p:ext uri="{BB962C8B-B14F-4D97-AF65-F5344CB8AC3E}">
        <p14:creationId xmlns:p14="http://schemas.microsoft.com/office/powerpoint/2010/main" val="141292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72173C-4418-4850-B4AE-B6422D4A75D3}"/>
              </a:ext>
            </a:extLst>
          </p:cNvPr>
          <p:cNvSpPr/>
          <p:nvPr userDrawn="1"/>
        </p:nvSpPr>
        <p:spPr>
          <a:xfrm>
            <a:off x="6096000" y="0"/>
            <a:ext cx="6096000" cy="6858000"/>
          </a:xfrm>
          <a:prstGeom prst="rect">
            <a:avLst/>
          </a:prstGeom>
          <a:solidFill>
            <a:srgbClr val="204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2E30552-3B56-4C91-9E21-F662ACFBD0F2}"/>
              </a:ext>
            </a:extLst>
          </p:cNvPr>
          <p:cNvSpPr>
            <a:spLocks noGrp="1"/>
          </p:cNvSpPr>
          <p:nvPr>
            <p:ph type="pic" sz="quarter" idx="10" hasCustomPrompt="1"/>
          </p:nvPr>
        </p:nvSpPr>
        <p:spPr>
          <a:xfrm>
            <a:off x="0" y="0"/>
            <a:ext cx="6096000" cy="6858000"/>
          </a:xfrm>
        </p:spPr>
        <p:txBody>
          <a:bodyPr anchor="ctr">
            <a:normAutofit/>
          </a:bodyPr>
          <a:lstStyle>
            <a:lvl1pPr algn="ctr">
              <a:buNone/>
              <a:defRPr sz="1600">
                <a:latin typeface="Roboto Light" panose="02000000000000000000" pitchFamily="2" charset="0"/>
                <a:ea typeface="Roboto Light" panose="02000000000000000000" pitchFamily="2" charset="0"/>
              </a:defRPr>
            </a:lvl1pPr>
          </a:lstStyle>
          <a:p>
            <a:r>
              <a:rPr lang="en-ID"/>
              <a:t>Click to add picture</a:t>
            </a:r>
            <a:endParaRPr lang="en-US"/>
          </a:p>
        </p:txBody>
      </p:sp>
      <p:sp>
        <p:nvSpPr>
          <p:cNvPr id="9" name="Content Placeholder 2">
            <a:extLst>
              <a:ext uri="{FF2B5EF4-FFF2-40B4-BE49-F238E27FC236}">
                <a16:creationId xmlns:a16="http://schemas.microsoft.com/office/drawing/2014/main" id="{E2479341-800A-478E-9EDD-0DEEB72BC313}"/>
              </a:ext>
            </a:extLst>
          </p:cNvPr>
          <p:cNvSpPr>
            <a:spLocks noGrp="1"/>
          </p:cNvSpPr>
          <p:nvPr>
            <p:ph idx="11"/>
          </p:nvPr>
        </p:nvSpPr>
        <p:spPr>
          <a:xfrm>
            <a:off x="6817895" y="609600"/>
            <a:ext cx="4748464" cy="5638800"/>
          </a:xfrm>
        </p:spPr>
        <p:txBody>
          <a:bodyPr>
            <a:normAutofit/>
          </a:bodyPr>
          <a:lstStyle>
            <a:lvl1pPr>
              <a:lnSpc>
                <a:spcPct val="100000"/>
              </a:lnSpc>
              <a:spcBef>
                <a:spcPts val="150"/>
              </a:spcBef>
              <a:defRPr sz="1400">
                <a:solidFill>
                  <a:schemeClr val="bg1"/>
                </a:solidFill>
                <a:latin typeface="Roboto" panose="02000000000000000000" pitchFamily="2" charset="0"/>
                <a:ea typeface="Roboto" panose="02000000000000000000" pitchFamily="2" charset="0"/>
              </a:defRPr>
            </a:lvl1pPr>
            <a:lvl2pPr>
              <a:lnSpc>
                <a:spcPct val="100000"/>
              </a:lnSpc>
              <a:spcBef>
                <a:spcPts val="150"/>
              </a:spcBef>
              <a:defRPr sz="1200">
                <a:solidFill>
                  <a:schemeClr val="bg1"/>
                </a:solidFill>
                <a:latin typeface="Roboto" panose="02000000000000000000" pitchFamily="2" charset="0"/>
                <a:ea typeface="Roboto" panose="02000000000000000000" pitchFamily="2" charset="0"/>
              </a:defRPr>
            </a:lvl2pPr>
            <a:lvl3pPr>
              <a:lnSpc>
                <a:spcPct val="100000"/>
              </a:lnSpc>
              <a:spcBef>
                <a:spcPts val="150"/>
              </a:spcBef>
              <a:defRPr sz="1200">
                <a:solidFill>
                  <a:schemeClr val="bg1"/>
                </a:solidFill>
                <a:latin typeface="Roboto" panose="02000000000000000000" pitchFamily="2" charset="0"/>
                <a:ea typeface="Roboto" panose="02000000000000000000" pitchFamily="2" charset="0"/>
              </a:defRPr>
            </a:lvl3pPr>
            <a:lvl4pPr>
              <a:lnSpc>
                <a:spcPct val="100000"/>
              </a:lnSpc>
              <a:spcBef>
                <a:spcPts val="150"/>
              </a:spcBef>
              <a:defRPr sz="1100">
                <a:solidFill>
                  <a:schemeClr val="bg1"/>
                </a:solidFill>
                <a:latin typeface="Roboto" panose="02000000000000000000" pitchFamily="2" charset="0"/>
                <a:ea typeface="Roboto" panose="02000000000000000000" pitchFamily="2" charset="0"/>
              </a:defRPr>
            </a:lvl4pPr>
            <a:lvl5pPr>
              <a:lnSpc>
                <a:spcPct val="100000"/>
              </a:lnSpc>
              <a:spcBef>
                <a:spcPts val="150"/>
              </a:spcBef>
              <a:defRPr sz="1100">
                <a:solidFill>
                  <a:schemeClr val="bg1"/>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327776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2B3A-2F53-4DE5-958D-E55B143786A6}"/>
              </a:ext>
            </a:extLst>
          </p:cNvPr>
          <p:cNvSpPr>
            <a:spLocks noGrp="1"/>
          </p:cNvSpPr>
          <p:nvPr>
            <p:ph type="title" hasCustomPrompt="1"/>
          </p:nvPr>
        </p:nvSpPr>
        <p:spPr>
          <a:xfrm>
            <a:off x="824302" y="552010"/>
            <a:ext cx="6428593" cy="428892"/>
          </a:xfrm>
        </p:spPr>
        <p:txBody>
          <a:bodyPr>
            <a:noAutofit/>
          </a:bodyPr>
          <a:lstStyle>
            <a:lvl1pPr>
              <a:defRPr sz="2400" b="0">
                <a:solidFill>
                  <a:schemeClr val="tx1"/>
                </a:solidFill>
                <a:latin typeface="Roboto Medium" panose="02000000000000000000" pitchFamily="2" charset="0"/>
                <a:ea typeface="Roboto Medium" panose="02000000000000000000" pitchFamily="2" charset="0"/>
              </a:defRPr>
            </a:lvl1pPr>
          </a:lstStyle>
          <a:p>
            <a:r>
              <a:rPr lang="en-US"/>
              <a:t>CLICK TO ADD TITLE</a:t>
            </a:r>
            <a:endParaRPr lang="en-ID"/>
          </a:p>
        </p:txBody>
      </p:sp>
      <p:sp>
        <p:nvSpPr>
          <p:cNvPr id="3" name="Content Placeholder 2">
            <a:extLst>
              <a:ext uri="{FF2B5EF4-FFF2-40B4-BE49-F238E27FC236}">
                <a16:creationId xmlns:a16="http://schemas.microsoft.com/office/drawing/2014/main" id="{B3C16E2F-BE55-4C5F-906A-A17FAED95B6B}"/>
              </a:ext>
            </a:extLst>
          </p:cNvPr>
          <p:cNvSpPr>
            <a:spLocks noGrp="1"/>
          </p:cNvSpPr>
          <p:nvPr>
            <p:ph idx="1"/>
          </p:nvPr>
        </p:nvSpPr>
        <p:spPr>
          <a:xfrm>
            <a:off x="838200" y="1577341"/>
            <a:ext cx="10515600" cy="4599622"/>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pic>
        <p:nvPicPr>
          <p:cNvPr id="22" name="Graphic 21">
            <a:extLst>
              <a:ext uri="{FF2B5EF4-FFF2-40B4-BE49-F238E27FC236}">
                <a16:creationId xmlns:a16="http://schemas.microsoft.com/office/drawing/2014/main" id="{A7894533-B18A-4310-B07D-6A8664AEC3A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23" name="Picture 22">
            <a:extLst>
              <a:ext uri="{FF2B5EF4-FFF2-40B4-BE49-F238E27FC236}">
                <a16:creationId xmlns:a16="http://schemas.microsoft.com/office/drawing/2014/main" id="{6E9C1737-6479-48C5-A4F3-F09AFFAF5F8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24" name="Date Placeholder 3">
            <a:extLst>
              <a:ext uri="{FF2B5EF4-FFF2-40B4-BE49-F238E27FC236}">
                <a16:creationId xmlns:a16="http://schemas.microsoft.com/office/drawing/2014/main" id="{81D982AB-A1FF-4881-9B0C-2A830F9AC273}"/>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25" name="Slide Number Placeholder 5">
            <a:extLst>
              <a:ext uri="{FF2B5EF4-FFF2-40B4-BE49-F238E27FC236}">
                <a16:creationId xmlns:a16="http://schemas.microsoft.com/office/drawing/2014/main" id="{EC4AADB0-22BC-4C6A-ADA8-E2E8BC43E79A}"/>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Tree>
    <p:extLst>
      <p:ext uri="{BB962C8B-B14F-4D97-AF65-F5344CB8AC3E}">
        <p14:creationId xmlns:p14="http://schemas.microsoft.com/office/powerpoint/2010/main" val="407873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4AB624E5-F821-471B-AD80-639C96F87CCB}"/>
              </a:ext>
            </a:extLst>
          </p:cNvPr>
          <p:cNvSpPr>
            <a:spLocks noGrp="1"/>
          </p:cNvSpPr>
          <p:nvPr>
            <p:ph type="pic" sz="quarter" idx="13"/>
          </p:nvPr>
        </p:nvSpPr>
        <p:spPr>
          <a:xfrm>
            <a:off x="1564808" y="1817544"/>
            <a:ext cx="2972567" cy="3138632"/>
          </a:xfrm>
          <a:custGeom>
            <a:avLst/>
            <a:gdLst>
              <a:gd name="connsiteX0" fmla="*/ 2409986 w 3489255"/>
              <a:gd name="connsiteY0" fmla="*/ 582142 h 3684185"/>
              <a:gd name="connsiteX1" fmla="*/ 1905191 w 3489255"/>
              <a:gd name="connsiteY1" fmla="*/ 1052334 h 3684185"/>
              <a:gd name="connsiteX2" fmla="*/ 2373347 w 3489255"/>
              <a:gd name="connsiteY2" fmla="*/ 1595802 h 3684185"/>
              <a:gd name="connsiteX3" fmla="*/ 2412021 w 3489255"/>
              <a:gd name="connsiteY3" fmla="*/ 1595802 h 3684185"/>
              <a:gd name="connsiteX4" fmla="*/ 2937089 w 3489255"/>
              <a:gd name="connsiteY4" fmla="*/ 1107360 h 3684185"/>
              <a:gd name="connsiteX5" fmla="*/ 2448660 w 3489255"/>
              <a:gd name="connsiteY5" fmla="*/ 582142 h 3684185"/>
              <a:gd name="connsiteX6" fmla="*/ 2409986 w 3489255"/>
              <a:gd name="connsiteY6" fmla="*/ 0 h 3684185"/>
              <a:gd name="connsiteX7" fmla="*/ 2491404 w 3489255"/>
              <a:gd name="connsiteY7" fmla="*/ 0 h 3684185"/>
              <a:gd name="connsiteX8" fmla="*/ 3489167 w 3489255"/>
              <a:gd name="connsiteY8" fmla="*/ 1073254 h 3684185"/>
              <a:gd name="connsiteX9" fmla="*/ 2412021 w 3489255"/>
              <a:gd name="connsiteY9" fmla="*/ 2177944 h 3684185"/>
              <a:gd name="connsiteX10" fmla="*/ 2330603 w 3489255"/>
              <a:gd name="connsiteY10" fmla="*/ 2177944 h 3684185"/>
              <a:gd name="connsiteX11" fmla="*/ 1771067 w 3489255"/>
              <a:gd name="connsiteY11" fmla="*/ 1965253 h 3684185"/>
              <a:gd name="connsiteX12" fmla="*/ 1768948 w 3489255"/>
              <a:gd name="connsiteY12" fmla="*/ 1963349 h 3684185"/>
              <a:gd name="connsiteX13" fmla="*/ 1287578 w 3489255"/>
              <a:gd name="connsiteY13" fmla="*/ 2377525 h 3684185"/>
              <a:gd name="connsiteX14" fmla="*/ 1313640 w 3489255"/>
              <a:gd name="connsiteY14" fmla="*/ 2461481 h 3684185"/>
              <a:gd name="connsiteX15" fmla="*/ 1327121 w 3489255"/>
              <a:gd name="connsiteY15" fmla="*/ 2595212 h 3684185"/>
              <a:gd name="connsiteX16" fmla="*/ 1325396 w 3489255"/>
              <a:gd name="connsiteY16" fmla="*/ 2612325 h 3684185"/>
              <a:gd name="connsiteX17" fmla="*/ 1925000 w 3489255"/>
              <a:gd name="connsiteY17" fmla="*/ 2867183 h 3684185"/>
              <a:gd name="connsiteX18" fmla="*/ 1927574 w 3489255"/>
              <a:gd name="connsiteY18" fmla="*/ 2865060 h 3684185"/>
              <a:gd name="connsiteX19" fmla="*/ 2177944 w 3489255"/>
              <a:gd name="connsiteY19" fmla="*/ 2788582 h 3684185"/>
              <a:gd name="connsiteX20" fmla="*/ 2625745 w 3489255"/>
              <a:gd name="connsiteY20" fmla="*/ 3236384 h 3684185"/>
              <a:gd name="connsiteX21" fmla="*/ 2177944 w 3489255"/>
              <a:gd name="connsiteY21" fmla="*/ 3684185 h 3684185"/>
              <a:gd name="connsiteX22" fmla="*/ 1739240 w 3489255"/>
              <a:gd name="connsiteY22" fmla="*/ 3326632 h 3684185"/>
              <a:gd name="connsiteX23" fmla="*/ 1738015 w 3489255"/>
              <a:gd name="connsiteY23" fmla="*/ 3314480 h 3684185"/>
              <a:gd name="connsiteX24" fmla="*/ 1136580 w 3489255"/>
              <a:gd name="connsiteY24" fmla="*/ 3059801 h 3684185"/>
              <a:gd name="connsiteX25" fmla="*/ 1132769 w 3489255"/>
              <a:gd name="connsiteY25" fmla="*/ 3064421 h 3684185"/>
              <a:gd name="connsiteX26" fmla="*/ 663560 w 3489255"/>
              <a:gd name="connsiteY26" fmla="*/ 3258773 h 3684185"/>
              <a:gd name="connsiteX27" fmla="*/ 0 w 3489255"/>
              <a:gd name="connsiteY27" fmla="*/ 2595213 h 3684185"/>
              <a:gd name="connsiteX28" fmla="*/ 663560 w 3489255"/>
              <a:gd name="connsiteY28" fmla="*/ 1931652 h 3684185"/>
              <a:gd name="connsiteX29" fmla="*/ 921848 w 3489255"/>
              <a:gd name="connsiteY29" fmla="*/ 1983798 h 3684185"/>
              <a:gd name="connsiteX30" fmla="*/ 970518 w 3489255"/>
              <a:gd name="connsiteY30" fmla="*/ 2010215 h 3684185"/>
              <a:gd name="connsiteX31" fmla="*/ 1455204 w 3489255"/>
              <a:gd name="connsiteY31" fmla="*/ 1593344 h 3684185"/>
              <a:gd name="connsiteX32" fmla="*/ 1454775 w 3489255"/>
              <a:gd name="connsiteY32" fmla="*/ 1592600 h 3684185"/>
              <a:gd name="connsiteX33" fmla="*/ 1332834 w 3489255"/>
              <a:gd name="connsiteY33" fmla="*/ 1104690 h 3684185"/>
              <a:gd name="connsiteX34" fmla="*/ 2409986 w 3489255"/>
              <a:gd name="connsiteY34" fmla="*/ 0 h 368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89255" h="3684185">
                <a:moveTo>
                  <a:pt x="2409986" y="582142"/>
                </a:moveTo>
                <a:cubicBezTo>
                  <a:pt x="2144562" y="582514"/>
                  <a:pt x="1924378" y="787601"/>
                  <a:pt x="1905191" y="1052334"/>
                </a:cubicBezTo>
                <a:cubicBezTo>
                  <a:pt x="1885327" y="1331377"/>
                  <a:pt x="2094428" y="1574128"/>
                  <a:pt x="2373347" y="1595802"/>
                </a:cubicBezTo>
                <a:lnTo>
                  <a:pt x="2412021" y="1595802"/>
                </a:lnTo>
                <a:cubicBezTo>
                  <a:pt x="2691877" y="1605877"/>
                  <a:pt x="2926932" y="1387218"/>
                  <a:pt x="2937089" y="1107360"/>
                </a:cubicBezTo>
                <a:cubicBezTo>
                  <a:pt x="2947246" y="827448"/>
                  <a:pt x="2728576" y="592299"/>
                  <a:pt x="2448660" y="582142"/>
                </a:cubicBezTo>
                <a:close/>
                <a:moveTo>
                  <a:pt x="2409986" y="0"/>
                </a:moveTo>
                <a:lnTo>
                  <a:pt x="2491404" y="0"/>
                </a:lnTo>
                <a:cubicBezTo>
                  <a:pt x="3050505" y="47913"/>
                  <a:pt x="3482084" y="512140"/>
                  <a:pt x="3489167" y="1073254"/>
                </a:cubicBezTo>
                <a:cubicBezTo>
                  <a:pt x="3496780" y="1675753"/>
                  <a:pt x="3014518" y="2170331"/>
                  <a:pt x="2412021" y="2177944"/>
                </a:cubicBezTo>
                <a:lnTo>
                  <a:pt x="2330603" y="2177944"/>
                </a:lnTo>
                <a:cubicBezTo>
                  <a:pt x="2120937" y="2159976"/>
                  <a:pt x="1929205" y="2083464"/>
                  <a:pt x="1771067" y="1965253"/>
                </a:cubicBezTo>
                <a:lnTo>
                  <a:pt x="1768948" y="1963349"/>
                </a:lnTo>
                <a:lnTo>
                  <a:pt x="1287578" y="2377525"/>
                </a:lnTo>
                <a:lnTo>
                  <a:pt x="1313640" y="2461481"/>
                </a:lnTo>
                <a:cubicBezTo>
                  <a:pt x="1322479" y="2504677"/>
                  <a:pt x="1327121" y="2549402"/>
                  <a:pt x="1327121" y="2595212"/>
                </a:cubicBezTo>
                <a:lnTo>
                  <a:pt x="1325396" y="2612325"/>
                </a:lnTo>
                <a:lnTo>
                  <a:pt x="1925000" y="2867183"/>
                </a:lnTo>
                <a:lnTo>
                  <a:pt x="1927574" y="2865060"/>
                </a:lnTo>
                <a:cubicBezTo>
                  <a:pt x="1999044" y="2816776"/>
                  <a:pt x="2085201" y="2788582"/>
                  <a:pt x="2177944" y="2788582"/>
                </a:cubicBezTo>
                <a:cubicBezTo>
                  <a:pt x="2425257" y="2788582"/>
                  <a:pt x="2625745" y="2989069"/>
                  <a:pt x="2625745" y="3236384"/>
                </a:cubicBezTo>
                <a:cubicBezTo>
                  <a:pt x="2625745" y="3483698"/>
                  <a:pt x="2425257" y="3684185"/>
                  <a:pt x="2177944" y="3684185"/>
                </a:cubicBezTo>
                <a:cubicBezTo>
                  <a:pt x="1961544" y="3684185"/>
                  <a:pt x="1780996" y="3530687"/>
                  <a:pt x="1739240" y="3326632"/>
                </a:cubicBezTo>
                <a:lnTo>
                  <a:pt x="1738015" y="3314480"/>
                </a:lnTo>
                <a:lnTo>
                  <a:pt x="1136580" y="3059801"/>
                </a:lnTo>
                <a:lnTo>
                  <a:pt x="1132769" y="3064421"/>
                </a:lnTo>
                <a:cubicBezTo>
                  <a:pt x="1012688" y="3184502"/>
                  <a:pt x="846797" y="3258773"/>
                  <a:pt x="663560" y="3258773"/>
                </a:cubicBezTo>
                <a:cubicBezTo>
                  <a:pt x="297086" y="3258773"/>
                  <a:pt x="0" y="2961687"/>
                  <a:pt x="0" y="2595213"/>
                </a:cubicBezTo>
                <a:cubicBezTo>
                  <a:pt x="0" y="2228738"/>
                  <a:pt x="297086" y="1931652"/>
                  <a:pt x="663560" y="1931652"/>
                </a:cubicBezTo>
                <a:cubicBezTo>
                  <a:pt x="755179" y="1931652"/>
                  <a:pt x="842461" y="1950220"/>
                  <a:pt x="921848" y="1983798"/>
                </a:cubicBezTo>
                <a:lnTo>
                  <a:pt x="970518" y="2010215"/>
                </a:lnTo>
                <a:lnTo>
                  <a:pt x="1455204" y="1593344"/>
                </a:lnTo>
                <a:lnTo>
                  <a:pt x="1454775" y="1592600"/>
                </a:lnTo>
                <a:cubicBezTo>
                  <a:pt x="1378715" y="1445924"/>
                  <a:pt x="1335047" y="1280038"/>
                  <a:pt x="1332834" y="1104690"/>
                </a:cubicBezTo>
                <a:cubicBezTo>
                  <a:pt x="1325229" y="502191"/>
                  <a:pt x="1807487" y="7605"/>
                  <a:pt x="2409986" y="0"/>
                </a:cubicBezTo>
                <a:close/>
              </a:path>
            </a:pathLst>
          </a:custGeom>
        </p:spPr>
        <p:txBody>
          <a:bodyPr wrap="square">
            <a:noAutofit/>
          </a:bodyPr>
          <a:lstStyle>
            <a:lvl1pPr>
              <a:defRPr sz="1800">
                <a:latin typeface="Roboto" panose="02000000000000000000" pitchFamily="2" charset="0"/>
                <a:ea typeface="Roboto" panose="02000000000000000000" pitchFamily="2" charset="0"/>
              </a:defRPr>
            </a:lvl1pPr>
          </a:lstStyle>
          <a:p>
            <a:endParaRPr lang="en-ID"/>
          </a:p>
        </p:txBody>
      </p:sp>
      <p:sp>
        <p:nvSpPr>
          <p:cNvPr id="2" name="Title 1">
            <a:extLst>
              <a:ext uri="{FF2B5EF4-FFF2-40B4-BE49-F238E27FC236}">
                <a16:creationId xmlns:a16="http://schemas.microsoft.com/office/drawing/2014/main" id="{A82D661F-DCFD-4F25-BAFF-CB4E0308FDA8}"/>
              </a:ext>
            </a:extLst>
          </p:cNvPr>
          <p:cNvSpPr>
            <a:spLocks noGrp="1"/>
          </p:cNvSpPr>
          <p:nvPr>
            <p:ph type="title" hasCustomPrompt="1"/>
          </p:nvPr>
        </p:nvSpPr>
        <p:spPr>
          <a:xfrm>
            <a:off x="5885411" y="2310677"/>
            <a:ext cx="4380808" cy="1118323"/>
          </a:xfrm>
        </p:spPr>
        <p:txBody>
          <a:bodyPr anchor="ctr">
            <a:normAutofit/>
          </a:bodyPr>
          <a:lstStyle>
            <a:lvl1pPr>
              <a:defRPr sz="2400" b="1" spc="120" baseline="0">
                <a:latin typeface="Roboto Medium" panose="02000000000000000000" pitchFamily="2" charset="0"/>
                <a:ea typeface="Roboto Medium" panose="02000000000000000000" pitchFamily="2" charset="0"/>
              </a:defRPr>
            </a:lvl1pPr>
          </a:lstStyle>
          <a:p>
            <a:r>
              <a:rPr lang="en-US"/>
              <a:t>CLICK TO ADD SECTION TITLE</a:t>
            </a:r>
            <a:endParaRPr lang="en-ID"/>
          </a:p>
        </p:txBody>
      </p:sp>
      <p:sp>
        <p:nvSpPr>
          <p:cNvPr id="3" name="Text Placeholder 2">
            <a:extLst>
              <a:ext uri="{FF2B5EF4-FFF2-40B4-BE49-F238E27FC236}">
                <a16:creationId xmlns:a16="http://schemas.microsoft.com/office/drawing/2014/main" id="{7ECBFA86-1E34-4767-8BF4-2DCD2CE4B022}"/>
              </a:ext>
            </a:extLst>
          </p:cNvPr>
          <p:cNvSpPr>
            <a:spLocks noGrp="1"/>
          </p:cNvSpPr>
          <p:nvPr>
            <p:ph type="body" idx="1" hasCustomPrompt="1"/>
          </p:nvPr>
        </p:nvSpPr>
        <p:spPr>
          <a:xfrm>
            <a:off x="5885411" y="3455988"/>
            <a:ext cx="4380808" cy="1500187"/>
          </a:xfrm>
        </p:spPr>
        <p:txBody>
          <a:bodyPr anchor="t">
            <a:normAutofit/>
          </a:bodyPr>
          <a:lstStyle>
            <a:lvl1pPr marL="0" indent="0">
              <a:spcBef>
                <a:spcPts val="150"/>
              </a:spcBef>
              <a:buNone/>
              <a:defRPr sz="1400">
                <a:solidFill>
                  <a:schemeClr val="tx1">
                    <a:tint val="75000"/>
                  </a:schemeClr>
                </a:solidFill>
                <a:latin typeface="Roboto Thin" panose="02000000000000000000" pitchFamily="2" charset="0"/>
                <a:ea typeface="Roboto Thin"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34" name="Text Placeholder 2">
            <a:extLst>
              <a:ext uri="{FF2B5EF4-FFF2-40B4-BE49-F238E27FC236}">
                <a16:creationId xmlns:a16="http://schemas.microsoft.com/office/drawing/2014/main" id="{EE866EB5-9279-4968-BE78-5DB623CFB8B0}"/>
              </a:ext>
            </a:extLst>
          </p:cNvPr>
          <p:cNvSpPr>
            <a:spLocks noGrp="1"/>
          </p:cNvSpPr>
          <p:nvPr>
            <p:ph type="body" idx="14" hasCustomPrompt="1"/>
          </p:nvPr>
        </p:nvSpPr>
        <p:spPr>
          <a:xfrm>
            <a:off x="5885411" y="1817543"/>
            <a:ext cx="4380808" cy="477982"/>
          </a:xfrm>
        </p:spPr>
        <p:txBody>
          <a:bodyPr anchor="ctr">
            <a:normAutofit/>
          </a:bodyPr>
          <a:lstStyle>
            <a:lvl1pPr marL="0" indent="0">
              <a:buNone/>
              <a:defRPr sz="1600" spc="220" baseline="0">
                <a:solidFill>
                  <a:schemeClr val="tx1"/>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a:t>
            </a:r>
          </a:p>
        </p:txBody>
      </p:sp>
      <p:sp>
        <p:nvSpPr>
          <p:cNvPr id="35" name="Date Placeholder 3">
            <a:extLst>
              <a:ext uri="{FF2B5EF4-FFF2-40B4-BE49-F238E27FC236}">
                <a16:creationId xmlns:a16="http://schemas.microsoft.com/office/drawing/2014/main" id="{9AEC5227-56AC-477D-A945-CE840291DFA1}"/>
              </a:ext>
            </a:extLst>
          </p:cNvPr>
          <p:cNvSpPr>
            <a:spLocks noGrp="1"/>
          </p:cNvSpPr>
          <p:nvPr>
            <p:ph type="dt" sz="half" idx="10"/>
          </p:nvPr>
        </p:nvSpPr>
        <p:spPr>
          <a:xfrm>
            <a:off x="838200" y="6356350"/>
            <a:ext cx="2743200"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36" name="Slide Number Placeholder 5">
            <a:extLst>
              <a:ext uri="{FF2B5EF4-FFF2-40B4-BE49-F238E27FC236}">
                <a16:creationId xmlns:a16="http://schemas.microsoft.com/office/drawing/2014/main" id="{58E5DCD8-61BE-4674-BC1F-B96C2B043833}"/>
              </a:ext>
            </a:extLst>
          </p:cNvPr>
          <p:cNvSpPr>
            <a:spLocks noGrp="1"/>
          </p:cNvSpPr>
          <p:nvPr>
            <p:ph type="sldNum" sz="quarter" idx="12"/>
          </p:nvPr>
        </p:nvSpPr>
        <p:spPr>
          <a:xfrm>
            <a:off x="8610600" y="6356350"/>
            <a:ext cx="2743200"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4D2B8DF0-B788-4C36-ADB9-2B216EFFC9FC}" type="slidenum">
              <a:rPr lang="en-ID" smtClean="0"/>
              <a:pPr/>
              <a:t>‹#›</a:t>
            </a:fld>
            <a:endParaRPr lang="en-ID" sz="1000"/>
          </a:p>
        </p:txBody>
      </p:sp>
      <p:sp>
        <p:nvSpPr>
          <p:cNvPr id="37" name="TextBox 36">
            <a:extLst>
              <a:ext uri="{FF2B5EF4-FFF2-40B4-BE49-F238E27FC236}">
                <a16:creationId xmlns:a16="http://schemas.microsoft.com/office/drawing/2014/main" id="{5DD9EA2D-AFFE-427D-A7F7-222490894DD8}"/>
              </a:ext>
            </a:extLst>
          </p:cNvPr>
          <p:cNvSpPr txBox="1"/>
          <p:nvPr userDrawn="1"/>
        </p:nvSpPr>
        <p:spPr>
          <a:xfrm>
            <a:off x="4038599" y="6415800"/>
            <a:ext cx="4114801" cy="246221"/>
          </a:xfrm>
          <a:prstGeom prst="rect">
            <a:avLst/>
          </a:prstGeom>
          <a:noFill/>
        </p:spPr>
        <p:txBody>
          <a:bodyPr wrap="square" rtlCol="0" anchor="ctr">
            <a:spAutoFit/>
          </a:bodyPr>
          <a:lstStyle/>
          <a:p>
            <a:pPr algn="ctr"/>
            <a:r>
              <a:rPr lang="en-ID" sz="1000" i="1">
                <a:latin typeface="Roboto Thin" panose="02000000000000000000" pitchFamily="2" charset="0"/>
                <a:ea typeface="Roboto Thin" panose="02000000000000000000" pitchFamily="2" charset="0"/>
              </a:rPr>
              <a:t>- your smart people solution -</a:t>
            </a:r>
          </a:p>
        </p:txBody>
      </p:sp>
    </p:spTree>
    <p:extLst>
      <p:ext uri="{BB962C8B-B14F-4D97-AF65-F5344CB8AC3E}">
        <p14:creationId xmlns:p14="http://schemas.microsoft.com/office/powerpoint/2010/main" val="350478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5EA3D7B-C8ED-4931-BF92-6C9F9B392593}"/>
              </a:ext>
            </a:extLst>
          </p:cNvPr>
          <p:cNvSpPr>
            <a:spLocks noGrp="1"/>
          </p:cNvSpPr>
          <p:nvPr>
            <p:ph idx="1"/>
          </p:nvPr>
        </p:nvSpPr>
        <p:spPr>
          <a:xfrm>
            <a:off x="838200" y="1577341"/>
            <a:ext cx="4871315" cy="4599622"/>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Title 1">
            <a:extLst>
              <a:ext uri="{FF2B5EF4-FFF2-40B4-BE49-F238E27FC236}">
                <a16:creationId xmlns:a16="http://schemas.microsoft.com/office/drawing/2014/main" id="{AD48DECD-9D23-46DB-821E-96D159462EC2}"/>
              </a:ext>
            </a:extLst>
          </p:cNvPr>
          <p:cNvSpPr>
            <a:spLocks noGrp="1"/>
          </p:cNvSpPr>
          <p:nvPr>
            <p:ph type="title" hasCustomPrompt="1"/>
          </p:nvPr>
        </p:nvSpPr>
        <p:spPr>
          <a:xfrm>
            <a:off x="824302" y="552010"/>
            <a:ext cx="6428593" cy="428892"/>
          </a:xfrm>
        </p:spPr>
        <p:txBody>
          <a:bodyPr>
            <a:noAutofit/>
          </a:bodyPr>
          <a:lstStyle>
            <a:lvl1pPr>
              <a:defRPr sz="2400" b="0">
                <a:solidFill>
                  <a:schemeClr val="tx1"/>
                </a:solidFill>
                <a:latin typeface="Roboto Medium" panose="02000000000000000000" pitchFamily="2" charset="0"/>
                <a:ea typeface="Roboto Medium" panose="02000000000000000000" pitchFamily="2" charset="0"/>
              </a:defRPr>
            </a:lvl1pPr>
          </a:lstStyle>
          <a:p>
            <a:r>
              <a:rPr lang="en-US"/>
              <a:t>CLICK TO ADD TITLE</a:t>
            </a:r>
            <a:endParaRPr lang="en-ID"/>
          </a:p>
        </p:txBody>
      </p:sp>
      <p:sp>
        <p:nvSpPr>
          <p:cNvPr id="10" name="Content Placeholder 2">
            <a:extLst>
              <a:ext uri="{FF2B5EF4-FFF2-40B4-BE49-F238E27FC236}">
                <a16:creationId xmlns:a16="http://schemas.microsoft.com/office/drawing/2014/main" id="{2427EA54-DE59-4F5A-B301-5758CC5205C3}"/>
              </a:ext>
            </a:extLst>
          </p:cNvPr>
          <p:cNvSpPr>
            <a:spLocks noGrp="1"/>
          </p:cNvSpPr>
          <p:nvPr>
            <p:ph idx="13"/>
          </p:nvPr>
        </p:nvSpPr>
        <p:spPr>
          <a:xfrm>
            <a:off x="6482485" y="1577341"/>
            <a:ext cx="4871315" cy="4599622"/>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pic>
        <p:nvPicPr>
          <p:cNvPr id="12" name="Picture 11">
            <a:extLst>
              <a:ext uri="{FF2B5EF4-FFF2-40B4-BE49-F238E27FC236}">
                <a16:creationId xmlns:a16="http://schemas.microsoft.com/office/drawing/2014/main" id="{791B6F98-765F-4C09-95F5-269842533C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3" name="Date Placeholder 3">
            <a:extLst>
              <a:ext uri="{FF2B5EF4-FFF2-40B4-BE49-F238E27FC236}">
                <a16:creationId xmlns:a16="http://schemas.microsoft.com/office/drawing/2014/main" id="{16F49F9B-F169-4D53-A0FD-4720AFC1776E}"/>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pic>
        <p:nvPicPr>
          <p:cNvPr id="16" name="Graphic 15">
            <a:extLst>
              <a:ext uri="{FF2B5EF4-FFF2-40B4-BE49-F238E27FC236}">
                <a16:creationId xmlns:a16="http://schemas.microsoft.com/office/drawing/2014/main" id="{13FF96D0-E6D8-4AD4-81BD-64FDD3D095E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517" y="6417830"/>
            <a:ext cx="297755" cy="315168"/>
          </a:xfrm>
          <a:prstGeom prst="rect">
            <a:avLst/>
          </a:prstGeom>
        </p:spPr>
      </p:pic>
      <p:sp>
        <p:nvSpPr>
          <p:cNvPr id="17" name="Slide Number Placeholder 5">
            <a:extLst>
              <a:ext uri="{FF2B5EF4-FFF2-40B4-BE49-F238E27FC236}">
                <a16:creationId xmlns:a16="http://schemas.microsoft.com/office/drawing/2014/main" id="{179EC060-D528-4AA0-B82D-512864259801}"/>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Tree>
    <p:extLst>
      <p:ext uri="{BB962C8B-B14F-4D97-AF65-F5344CB8AC3E}">
        <p14:creationId xmlns:p14="http://schemas.microsoft.com/office/powerpoint/2010/main" val="81799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B72A27-D97F-4AAC-ACCF-7666E153602B}"/>
              </a:ext>
            </a:extLst>
          </p:cNvPr>
          <p:cNvSpPr>
            <a:spLocks noGrp="1"/>
          </p:cNvSpPr>
          <p:nvPr>
            <p:ph type="body" idx="1" hasCustomPrompt="1"/>
          </p:nvPr>
        </p:nvSpPr>
        <p:spPr>
          <a:xfrm>
            <a:off x="839788" y="1681163"/>
            <a:ext cx="4869822" cy="823912"/>
          </a:xfrm>
        </p:spPr>
        <p:txBody>
          <a:bodyPr anchor="b">
            <a:normAutofit/>
          </a:bodyPr>
          <a:lstStyle>
            <a:lvl1pPr marL="0" indent="0">
              <a:buNone/>
              <a:defRPr sz="2000" b="1">
                <a:solidFill>
                  <a:srgbClr val="4D4D4D"/>
                </a:solidFill>
                <a:latin typeface="Roboto Medium" panose="02000000000000000000" pitchFamily="2" charset="0"/>
                <a:ea typeface="Roboto Medium"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title</a:t>
            </a:r>
          </a:p>
        </p:txBody>
      </p:sp>
      <p:sp>
        <p:nvSpPr>
          <p:cNvPr id="5" name="Text Placeholder 4">
            <a:extLst>
              <a:ext uri="{FF2B5EF4-FFF2-40B4-BE49-F238E27FC236}">
                <a16:creationId xmlns:a16="http://schemas.microsoft.com/office/drawing/2014/main" id="{B927CA1B-E667-4B6A-B44F-9D7B8CA776C5}"/>
              </a:ext>
            </a:extLst>
          </p:cNvPr>
          <p:cNvSpPr>
            <a:spLocks noGrp="1"/>
          </p:cNvSpPr>
          <p:nvPr>
            <p:ph type="body" sz="quarter" idx="3" hasCustomPrompt="1"/>
          </p:nvPr>
        </p:nvSpPr>
        <p:spPr>
          <a:xfrm>
            <a:off x="6482392" y="1681163"/>
            <a:ext cx="4872808" cy="823912"/>
          </a:xfrm>
        </p:spPr>
        <p:txBody>
          <a:bodyPr anchor="b">
            <a:normAutofit/>
          </a:bodyPr>
          <a:lstStyle>
            <a:lvl1pPr marL="0" indent="0">
              <a:buNone/>
              <a:defRPr sz="2000" b="1">
                <a:solidFill>
                  <a:srgbClr val="4D4D4D"/>
                </a:solidFill>
                <a:latin typeface="Roboto Medium" panose="02000000000000000000" pitchFamily="2" charset="0"/>
                <a:ea typeface="Roboto Medium"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title</a:t>
            </a:r>
          </a:p>
        </p:txBody>
      </p:sp>
      <p:sp>
        <p:nvSpPr>
          <p:cNvPr id="10" name="Content Placeholder 2">
            <a:extLst>
              <a:ext uri="{FF2B5EF4-FFF2-40B4-BE49-F238E27FC236}">
                <a16:creationId xmlns:a16="http://schemas.microsoft.com/office/drawing/2014/main" id="{BC9826F7-651F-4324-8387-1A00EA83F956}"/>
              </a:ext>
            </a:extLst>
          </p:cNvPr>
          <p:cNvSpPr>
            <a:spLocks noGrp="1"/>
          </p:cNvSpPr>
          <p:nvPr>
            <p:ph idx="10"/>
          </p:nvPr>
        </p:nvSpPr>
        <p:spPr>
          <a:xfrm>
            <a:off x="838200" y="2505075"/>
            <a:ext cx="4871315" cy="3671888"/>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1" name="Title 1">
            <a:extLst>
              <a:ext uri="{FF2B5EF4-FFF2-40B4-BE49-F238E27FC236}">
                <a16:creationId xmlns:a16="http://schemas.microsoft.com/office/drawing/2014/main" id="{B37B6317-6E3E-47A2-8D54-DB57BB70D0DE}"/>
              </a:ext>
            </a:extLst>
          </p:cNvPr>
          <p:cNvSpPr>
            <a:spLocks noGrp="1"/>
          </p:cNvSpPr>
          <p:nvPr>
            <p:ph type="title" hasCustomPrompt="1"/>
          </p:nvPr>
        </p:nvSpPr>
        <p:spPr>
          <a:xfrm>
            <a:off x="824302" y="552010"/>
            <a:ext cx="6428593" cy="428892"/>
          </a:xfrm>
        </p:spPr>
        <p:txBody>
          <a:bodyPr>
            <a:noAutofit/>
          </a:bodyPr>
          <a:lstStyle>
            <a:lvl1pPr>
              <a:defRPr sz="2400" b="0">
                <a:solidFill>
                  <a:schemeClr val="tx1"/>
                </a:solidFill>
                <a:latin typeface="Roboto Medium" panose="02000000000000000000" pitchFamily="2" charset="0"/>
                <a:ea typeface="Roboto Medium" panose="02000000000000000000" pitchFamily="2" charset="0"/>
              </a:defRPr>
            </a:lvl1pPr>
          </a:lstStyle>
          <a:p>
            <a:r>
              <a:rPr lang="en-US"/>
              <a:t>CLICK TO ADD TITLE</a:t>
            </a:r>
            <a:endParaRPr lang="en-ID"/>
          </a:p>
        </p:txBody>
      </p:sp>
      <p:sp>
        <p:nvSpPr>
          <p:cNvPr id="12" name="Content Placeholder 2">
            <a:extLst>
              <a:ext uri="{FF2B5EF4-FFF2-40B4-BE49-F238E27FC236}">
                <a16:creationId xmlns:a16="http://schemas.microsoft.com/office/drawing/2014/main" id="{8B2F46D5-2703-4878-80C4-6FB257AA25FC}"/>
              </a:ext>
            </a:extLst>
          </p:cNvPr>
          <p:cNvSpPr>
            <a:spLocks noGrp="1"/>
          </p:cNvSpPr>
          <p:nvPr>
            <p:ph idx="13"/>
          </p:nvPr>
        </p:nvSpPr>
        <p:spPr>
          <a:xfrm>
            <a:off x="6482392" y="2505075"/>
            <a:ext cx="4871315" cy="3671888"/>
          </a:xfrm>
        </p:spPr>
        <p:txBody>
          <a:bodyPr>
            <a:normAutofit/>
          </a:bodyPr>
          <a:lstStyle>
            <a:lvl1pPr>
              <a:lnSpc>
                <a:spcPct val="100000"/>
              </a:lnSpc>
              <a:spcBef>
                <a:spcPts val="150"/>
              </a:spcBef>
              <a:defRPr sz="1400">
                <a:solidFill>
                  <a:srgbClr val="4D4D4D"/>
                </a:solidFill>
                <a:latin typeface="Roboto" panose="02000000000000000000" pitchFamily="2" charset="0"/>
                <a:ea typeface="Roboto" panose="02000000000000000000" pitchFamily="2" charset="0"/>
              </a:defRPr>
            </a:lvl1pPr>
            <a:lvl2pPr>
              <a:lnSpc>
                <a:spcPct val="100000"/>
              </a:lnSpc>
              <a:spcBef>
                <a:spcPts val="150"/>
              </a:spcBef>
              <a:defRPr sz="1200">
                <a:solidFill>
                  <a:srgbClr val="4D4D4D"/>
                </a:solidFill>
                <a:latin typeface="Roboto" panose="02000000000000000000" pitchFamily="2" charset="0"/>
                <a:ea typeface="Roboto" panose="02000000000000000000" pitchFamily="2" charset="0"/>
              </a:defRPr>
            </a:lvl2pPr>
            <a:lvl3pPr>
              <a:lnSpc>
                <a:spcPct val="100000"/>
              </a:lnSpc>
              <a:spcBef>
                <a:spcPts val="150"/>
              </a:spcBef>
              <a:defRPr sz="1200">
                <a:solidFill>
                  <a:srgbClr val="4D4D4D"/>
                </a:solidFill>
                <a:latin typeface="Roboto" panose="02000000000000000000" pitchFamily="2" charset="0"/>
                <a:ea typeface="Roboto" panose="02000000000000000000" pitchFamily="2" charset="0"/>
              </a:defRPr>
            </a:lvl3pPr>
            <a:lvl4pPr>
              <a:lnSpc>
                <a:spcPct val="100000"/>
              </a:lnSpc>
              <a:spcBef>
                <a:spcPts val="150"/>
              </a:spcBef>
              <a:defRPr sz="1100">
                <a:solidFill>
                  <a:srgbClr val="4D4D4D"/>
                </a:solidFill>
                <a:latin typeface="Roboto" panose="02000000000000000000" pitchFamily="2" charset="0"/>
                <a:ea typeface="Roboto" panose="02000000000000000000" pitchFamily="2" charset="0"/>
              </a:defRPr>
            </a:lvl4pPr>
            <a:lvl5pPr>
              <a:lnSpc>
                <a:spcPct val="100000"/>
              </a:lnSpc>
              <a:spcBef>
                <a:spcPts val="150"/>
              </a:spcBef>
              <a:defRPr sz="1100">
                <a:solidFill>
                  <a:srgbClr val="4D4D4D"/>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pic>
        <p:nvPicPr>
          <p:cNvPr id="13" name="Graphic 12">
            <a:extLst>
              <a:ext uri="{FF2B5EF4-FFF2-40B4-BE49-F238E27FC236}">
                <a16:creationId xmlns:a16="http://schemas.microsoft.com/office/drawing/2014/main" id="{9DD2D896-808B-4CA2-BC17-AB85D8046FD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14" name="Picture 13">
            <a:extLst>
              <a:ext uri="{FF2B5EF4-FFF2-40B4-BE49-F238E27FC236}">
                <a16:creationId xmlns:a16="http://schemas.microsoft.com/office/drawing/2014/main" id="{1CEE5B06-32FD-438E-B009-B93D02C2F4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5" name="Date Placeholder 3">
            <a:extLst>
              <a:ext uri="{FF2B5EF4-FFF2-40B4-BE49-F238E27FC236}">
                <a16:creationId xmlns:a16="http://schemas.microsoft.com/office/drawing/2014/main" id="{E0BAD7CB-C892-4C44-8DF6-03BABF63AC27}"/>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16" name="Slide Number Placeholder 5">
            <a:extLst>
              <a:ext uri="{FF2B5EF4-FFF2-40B4-BE49-F238E27FC236}">
                <a16:creationId xmlns:a16="http://schemas.microsoft.com/office/drawing/2014/main" id="{6E857F84-5905-42C9-AECF-5B79945174CB}"/>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Tree>
    <p:extLst>
      <p:ext uri="{BB962C8B-B14F-4D97-AF65-F5344CB8AC3E}">
        <p14:creationId xmlns:p14="http://schemas.microsoft.com/office/powerpoint/2010/main" val="6239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4EF377-87FF-4711-B9C7-E9AA120719F8}"/>
              </a:ext>
            </a:extLst>
          </p:cNvPr>
          <p:cNvSpPr>
            <a:spLocks noGrp="1"/>
          </p:cNvSpPr>
          <p:nvPr>
            <p:ph type="title" hasCustomPrompt="1"/>
          </p:nvPr>
        </p:nvSpPr>
        <p:spPr>
          <a:xfrm>
            <a:off x="824302" y="552010"/>
            <a:ext cx="6428593" cy="428892"/>
          </a:xfrm>
        </p:spPr>
        <p:txBody>
          <a:bodyPr>
            <a:noAutofit/>
          </a:bodyPr>
          <a:lstStyle>
            <a:lvl1pPr>
              <a:defRPr sz="2400" b="0">
                <a:solidFill>
                  <a:schemeClr val="tx1"/>
                </a:solidFill>
                <a:latin typeface="Roboto Medium" panose="02000000000000000000" pitchFamily="2" charset="0"/>
                <a:ea typeface="Roboto Medium" panose="02000000000000000000" pitchFamily="2" charset="0"/>
              </a:defRPr>
            </a:lvl1pPr>
          </a:lstStyle>
          <a:p>
            <a:r>
              <a:rPr lang="en-US"/>
              <a:t>CLICK TO ADD TITLE</a:t>
            </a:r>
            <a:endParaRPr lang="en-ID"/>
          </a:p>
        </p:txBody>
      </p:sp>
      <p:pic>
        <p:nvPicPr>
          <p:cNvPr id="8" name="Graphic 7">
            <a:extLst>
              <a:ext uri="{FF2B5EF4-FFF2-40B4-BE49-F238E27FC236}">
                <a16:creationId xmlns:a16="http://schemas.microsoft.com/office/drawing/2014/main" id="{8F2FE0CD-B9C5-4276-A08B-D27FA21E5FF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9" name="Picture 8">
            <a:extLst>
              <a:ext uri="{FF2B5EF4-FFF2-40B4-BE49-F238E27FC236}">
                <a16:creationId xmlns:a16="http://schemas.microsoft.com/office/drawing/2014/main" id="{316A6196-F902-4E5A-A92B-D55ECCBDD10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0" name="Date Placeholder 3">
            <a:extLst>
              <a:ext uri="{FF2B5EF4-FFF2-40B4-BE49-F238E27FC236}">
                <a16:creationId xmlns:a16="http://schemas.microsoft.com/office/drawing/2014/main" id="{87409027-0224-4DB8-B5CB-8094C8D5E890}"/>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11" name="Slide Number Placeholder 5">
            <a:extLst>
              <a:ext uri="{FF2B5EF4-FFF2-40B4-BE49-F238E27FC236}">
                <a16:creationId xmlns:a16="http://schemas.microsoft.com/office/drawing/2014/main" id="{DF6A5B7D-A8A3-4780-BE31-4E3A9B6DFAA6}"/>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Tree>
    <p:extLst>
      <p:ext uri="{BB962C8B-B14F-4D97-AF65-F5344CB8AC3E}">
        <p14:creationId xmlns:p14="http://schemas.microsoft.com/office/powerpoint/2010/main" val="223423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2B35DF-91B2-41B7-87EC-289EB290D73E}"/>
              </a:ext>
            </a:extLst>
          </p:cNvPr>
          <p:cNvSpPr/>
          <p:nvPr userDrawn="1"/>
        </p:nvSpPr>
        <p:spPr>
          <a:xfrm>
            <a:off x="0" y="0"/>
            <a:ext cx="12192000" cy="6858000"/>
          </a:xfrm>
          <a:prstGeom prst="rect">
            <a:avLst/>
          </a:prstGeom>
          <a:solidFill>
            <a:srgbClr val="204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5BFA21-69DC-44C4-BAA2-95F961B5280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9" name="Date Placeholder 3">
            <a:extLst>
              <a:ext uri="{FF2B5EF4-FFF2-40B4-BE49-F238E27FC236}">
                <a16:creationId xmlns:a16="http://schemas.microsoft.com/office/drawing/2014/main" id="{85181BCB-05FE-47C8-B872-8E791D490739}"/>
              </a:ext>
            </a:extLst>
          </p:cNvPr>
          <p:cNvSpPr>
            <a:spLocks noGrp="1"/>
          </p:cNvSpPr>
          <p:nvPr>
            <p:ph type="dt" sz="half" idx="11"/>
          </p:nvPr>
        </p:nvSpPr>
        <p:spPr>
          <a:xfrm>
            <a:off x="838200" y="6356350"/>
            <a:ext cx="1273233" cy="365125"/>
          </a:xfrm>
          <a:prstGeom prst="rect">
            <a:avLst/>
          </a:prstGeom>
        </p:spPr>
        <p:txBody>
          <a:bodyPr/>
          <a:lstStyle>
            <a:lvl1pPr>
              <a:defRPr sz="1000">
                <a:solidFill>
                  <a:schemeClr val="bg1"/>
                </a:solidFill>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a:p>
        </p:txBody>
      </p:sp>
      <p:sp>
        <p:nvSpPr>
          <p:cNvPr id="10" name="Slide Number Placeholder 5">
            <a:extLst>
              <a:ext uri="{FF2B5EF4-FFF2-40B4-BE49-F238E27FC236}">
                <a16:creationId xmlns:a16="http://schemas.microsoft.com/office/drawing/2014/main" id="{CE234DF9-5F1B-4C63-B544-8A31915418A3}"/>
              </a:ext>
            </a:extLst>
          </p:cNvPr>
          <p:cNvSpPr>
            <a:spLocks noGrp="1"/>
          </p:cNvSpPr>
          <p:nvPr>
            <p:ph type="sldNum" sz="quarter" idx="12"/>
          </p:nvPr>
        </p:nvSpPr>
        <p:spPr>
          <a:xfrm>
            <a:off x="5769667" y="6356350"/>
            <a:ext cx="652666" cy="365125"/>
          </a:xfrm>
          <a:prstGeom prst="rect">
            <a:avLst/>
          </a:prstGeom>
        </p:spPr>
        <p:txBody>
          <a:bodyPr/>
          <a:lstStyle>
            <a:lvl1pPr algn="ctr">
              <a:defRPr sz="1000">
                <a:solidFill>
                  <a:schemeClr val="bg1"/>
                </a:solidFill>
                <a:latin typeface="Roboto Thin" panose="02000000000000000000" pitchFamily="2" charset="0"/>
                <a:ea typeface="Roboto Thin" panose="02000000000000000000" pitchFamily="2" charset="0"/>
              </a:defRPr>
            </a:lvl1pPr>
          </a:lstStyle>
          <a:p>
            <a:fld id="{4D2B8DF0-B788-4C36-ADB9-2B216EFFC9FC}" type="slidenum">
              <a:rPr lang="en-ID" smtClean="0"/>
              <a:pPr/>
              <a:t>‹#›</a:t>
            </a:fld>
            <a:endParaRPr lang="en-ID"/>
          </a:p>
        </p:txBody>
      </p:sp>
      <p:grpSp>
        <p:nvGrpSpPr>
          <p:cNvPr id="2" name="Graphic 6">
            <a:extLst>
              <a:ext uri="{FF2B5EF4-FFF2-40B4-BE49-F238E27FC236}">
                <a16:creationId xmlns:a16="http://schemas.microsoft.com/office/drawing/2014/main" id="{DA1EE2B9-8D0B-439C-B10F-722A52CB01DF}"/>
              </a:ext>
            </a:extLst>
          </p:cNvPr>
          <p:cNvGrpSpPr/>
          <p:nvPr/>
        </p:nvGrpSpPr>
        <p:grpSpPr>
          <a:xfrm>
            <a:off x="153517" y="6417830"/>
            <a:ext cx="297755" cy="315168"/>
            <a:chOff x="153517" y="6417830"/>
            <a:chExt cx="297755" cy="315168"/>
          </a:xfrm>
          <a:solidFill>
            <a:schemeClr val="bg1"/>
          </a:solidFill>
        </p:grpSpPr>
        <p:sp>
          <p:nvSpPr>
            <p:cNvPr id="3" name="Freeform: Shape 2">
              <a:extLst>
                <a:ext uri="{FF2B5EF4-FFF2-40B4-BE49-F238E27FC236}">
                  <a16:creationId xmlns:a16="http://schemas.microsoft.com/office/drawing/2014/main" id="{D18C0C41-914E-4BF3-B43A-49D7C2E74914}"/>
                </a:ext>
              </a:extLst>
            </p:cNvPr>
            <p:cNvSpPr/>
            <p:nvPr/>
          </p:nvSpPr>
          <p:spPr>
            <a:xfrm>
              <a:off x="171277" y="6536758"/>
              <a:ext cx="176563" cy="177086"/>
            </a:xfrm>
            <a:custGeom>
              <a:avLst/>
              <a:gdLst>
                <a:gd name="connsiteX0" fmla="*/ 77790 w 176563"/>
                <a:gd name="connsiteY0" fmla="*/ 96944 h 177086"/>
                <a:gd name="connsiteX1" fmla="*/ 176519 w 176563"/>
                <a:gd name="connsiteY1" fmla="*/ 138908 h 177086"/>
                <a:gd name="connsiteX2" fmla="*/ 160326 w 176563"/>
                <a:gd name="connsiteY2" fmla="*/ 177042 h 177086"/>
                <a:gd name="connsiteX3" fmla="*/ -44 w 176563"/>
                <a:gd name="connsiteY3" fmla="*/ 109133 h 177086"/>
                <a:gd name="connsiteX4" fmla="*/ 126894 w 176563"/>
                <a:gd name="connsiteY4" fmla="*/ -44 h 177086"/>
                <a:gd name="connsiteX5" fmla="*/ 153883 w 176563"/>
                <a:gd name="connsiteY5" fmla="*/ 31473 h 17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563" h="177086">
                  <a:moveTo>
                    <a:pt x="77790" y="96944"/>
                  </a:moveTo>
                  <a:lnTo>
                    <a:pt x="176519" y="138908"/>
                  </a:lnTo>
                  <a:lnTo>
                    <a:pt x="160326" y="177042"/>
                  </a:lnTo>
                  <a:lnTo>
                    <a:pt x="-44" y="109133"/>
                  </a:lnTo>
                  <a:lnTo>
                    <a:pt x="126894" y="-44"/>
                  </a:lnTo>
                  <a:lnTo>
                    <a:pt x="153883" y="31473"/>
                  </a:lnTo>
                  <a:close/>
                </a:path>
              </a:pathLst>
            </a:custGeom>
            <a:grpFill/>
            <a:ln w="1727"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2AA85F47-7709-4897-BECA-8420B28A4D1D}"/>
                </a:ext>
              </a:extLst>
            </p:cNvPr>
            <p:cNvSpPr/>
            <p:nvPr/>
          </p:nvSpPr>
          <p:spPr>
            <a:xfrm>
              <a:off x="267528" y="6417830"/>
              <a:ext cx="184481" cy="186314"/>
            </a:xfrm>
            <a:custGeom>
              <a:avLst/>
              <a:gdLst>
                <a:gd name="connsiteX0" fmla="*/ 92154 w 184481"/>
                <a:gd name="connsiteY0" fmla="*/ 49800 h 186314"/>
                <a:gd name="connsiteX1" fmla="*/ 95462 w 184481"/>
                <a:gd name="connsiteY1" fmla="*/ 49800 h 186314"/>
                <a:gd name="connsiteX2" fmla="*/ 137245 w 184481"/>
                <a:gd name="connsiteY2" fmla="*/ 94730 h 186314"/>
                <a:gd name="connsiteX3" fmla="*/ 92328 w 184481"/>
                <a:gd name="connsiteY3" fmla="*/ 136515 h 186314"/>
                <a:gd name="connsiteX4" fmla="*/ 89019 w 184481"/>
                <a:gd name="connsiteY4" fmla="*/ 136515 h 186314"/>
                <a:gd name="connsiteX5" fmla="*/ 48971 w 184481"/>
                <a:gd name="connsiteY5" fmla="*/ 90023 h 186314"/>
                <a:gd name="connsiteX6" fmla="*/ 92154 w 184481"/>
                <a:gd name="connsiteY6" fmla="*/ 49800 h 186314"/>
                <a:gd name="connsiteX7" fmla="*/ 92154 w 184481"/>
                <a:gd name="connsiteY7" fmla="*/ 0 h 186314"/>
                <a:gd name="connsiteX8" fmla="*/ 8 w 184481"/>
                <a:gd name="connsiteY8" fmla="*/ 94502 h 186314"/>
                <a:gd name="connsiteX9" fmla="*/ 85363 w 184481"/>
                <a:gd name="connsiteY9" fmla="*/ 186315 h 186314"/>
                <a:gd name="connsiteX10" fmla="*/ 92328 w 184481"/>
                <a:gd name="connsiteY10" fmla="*/ 186315 h 186314"/>
                <a:gd name="connsiteX11" fmla="*/ 184473 w 184481"/>
                <a:gd name="connsiteY11" fmla="*/ 91813 h 186314"/>
                <a:gd name="connsiteX12" fmla="*/ 99119 w 184481"/>
                <a:gd name="connsiteY12" fmla="*/ 0 h 18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81" h="186314">
                  <a:moveTo>
                    <a:pt x="92154" y="49800"/>
                  </a:moveTo>
                  <a:lnTo>
                    <a:pt x="95462" y="49800"/>
                  </a:lnTo>
                  <a:cubicBezTo>
                    <a:pt x="119408" y="50669"/>
                    <a:pt x="138114" y="70785"/>
                    <a:pt x="137245" y="94730"/>
                  </a:cubicBezTo>
                  <a:cubicBezTo>
                    <a:pt x="136376" y="118671"/>
                    <a:pt x="116268" y="137377"/>
                    <a:pt x="92328" y="136515"/>
                  </a:cubicBezTo>
                  <a:lnTo>
                    <a:pt x="89019" y="136515"/>
                  </a:lnTo>
                  <a:cubicBezTo>
                    <a:pt x="65159" y="134661"/>
                    <a:pt x="47271" y="113894"/>
                    <a:pt x="48971" y="90023"/>
                  </a:cubicBezTo>
                  <a:cubicBezTo>
                    <a:pt x="50612" y="67376"/>
                    <a:pt x="69448" y="49832"/>
                    <a:pt x="92154" y="49800"/>
                  </a:cubicBezTo>
                  <a:moveTo>
                    <a:pt x="92154" y="0"/>
                  </a:moveTo>
                  <a:cubicBezTo>
                    <a:pt x="40612" y="651"/>
                    <a:pt x="-643" y="42961"/>
                    <a:pt x="8" y="94502"/>
                  </a:cubicBezTo>
                  <a:cubicBezTo>
                    <a:pt x="614" y="142503"/>
                    <a:pt x="37533" y="182216"/>
                    <a:pt x="85363" y="186315"/>
                  </a:cubicBezTo>
                  <a:lnTo>
                    <a:pt x="92328" y="186315"/>
                  </a:lnTo>
                  <a:cubicBezTo>
                    <a:pt x="143869" y="185664"/>
                    <a:pt x="185125" y="143354"/>
                    <a:pt x="184473" y="91813"/>
                  </a:cubicBezTo>
                  <a:cubicBezTo>
                    <a:pt x="183867" y="43812"/>
                    <a:pt x="146948" y="4099"/>
                    <a:pt x="99119" y="0"/>
                  </a:cubicBezTo>
                  <a:close/>
                </a:path>
              </a:pathLst>
            </a:custGeom>
            <a:grpFill/>
            <a:ln w="172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E5DC10C-DC9D-4835-8FF9-124107D3BA21}"/>
                </a:ext>
              </a:extLst>
            </p:cNvPr>
            <p:cNvSpPr/>
            <p:nvPr/>
          </p:nvSpPr>
          <p:spPr>
            <a:xfrm>
              <a:off x="153517" y="6583075"/>
              <a:ext cx="113529" cy="113530"/>
            </a:xfrm>
            <a:custGeom>
              <a:avLst/>
              <a:gdLst>
                <a:gd name="connsiteX0" fmla="*/ 113530 w 113529"/>
                <a:gd name="connsiteY0" fmla="*/ 56765 h 113530"/>
                <a:gd name="connsiteX1" fmla="*/ 56765 w 113529"/>
                <a:gd name="connsiteY1" fmla="*/ 113530 h 113530"/>
                <a:gd name="connsiteX2" fmla="*/ 0 w 113529"/>
                <a:gd name="connsiteY2" fmla="*/ 56765 h 113530"/>
                <a:gd name="connsiteX3" fmla="*/ 56765 w 113529"/>
                <a:gd name="connsiteY3" fmla="*/ 0 h 113530"/>
                <a:gd name="connsiteX4" fmla="*/ 113530 w 113529"/>
                <a:gd name="connsiteY4" fmla="*/ 56765 h 11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29" h="113530">
                  <a:moveTo>
                    <a:pt x="113530" y="56765"/>
                  </a:moveTo>
                  <a:cubicBezTo>
                    <a:pt x="113530" y="88116"/>
                    <a:pt x="88115" y="113530"/>
                    <a:pt x="56765" y="113530"/>
                  </a:cubicBezTo>
                  <a:cubicBezTo>
                    <a:pt x="25415" y="113530"/>
                    <a:pt x="0" y="88116"/>
                    <a:pt x="0" y="56765"/>
                  </a:cubicBezTo>
                  <a:cubicBezTo>
                    <a:pt x="0" y="25415"/>
                    <a:pt x="25415" y="0"/>
                    <a:pt x="56765" y="0"/>
                  </a:cubicBezTo>
                  <a:cubicBezTo>
                    <a:pt x="88115" y="0"/>
                    <a:pt x="113530" y="25415"/>
                    <a:pt x="113530" y="56765"/>
                  </a:cubicBezTo>
                  <a:close/>
                </a:path>
              </a:pathLst>
            </a:custGeom>
            <a:grpFill/>
            <a:ln w="172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D5491B2-8CD0-46DC-A22A-A21D7F37B744}"/>
                </a:ext>
              </a:extLst>
            </p:cNvPr>
            <p:cNvSpPr/>
            <p:nvPr/>
          </p:nvSpPr>
          <p:spPr>
            <a:xfrm>
              <a:off x="301523" y="6656382"/>
              <a:ext cx="76615" cy="76615"/>
            </a:xfrm>
            <a:custGeom>
              <a:avLst/>
              <a:gdLst>
                <a:gd name="connsiteX0" fmla="*/ 76615 w 76615"/>
                <a:gd name="connsiteY0" fmla="*/ 38308 h 76615"/>
                <a:gd name="connsiteX1" fmla="*/ 38308 w 76615"/>
                <a:gd name="connsiteY1" fmla="*/ 76615 h 76615"/>
                <a:gd name="connsiteX2" fmla="*/ 0 w 76615"/>
                <a:gd name="connsiteY2" fmla="*/ 38308 h 76615"/>
                <a:gd name="connsiteX3" fmla="*/ 38308 w 76615"/>
                <a:gd name="connsiteY3" fmla="*/ 0 h 76615"/>
                <a:gd name="connsiteX4" fmla="*/ 76615 w 76615"/>
                <a:gd name="connsiteY4" fmla="*/ 38308 h 76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15" h="76615">
                  <a:moveTo>
                    <a:pt x="76615" y="38308"/>
                  </a:moveTo>
                  <a:cubicBezTo>
                    <a:pt x="76615" y="59464"/>
                    <a:pt x="59464" y="76615"/>
                    <a:pt x="38308" y="76615"/>
                  </a:cubicBezTo>
                  <a:cubicBezTo>
                    <a:pt x="17151" y="76615"/>
                    <a:pt x="0" y="59464"/>
                    <a:pt x="0" y="38308"/>
                  </a:cubicBezTo>
                  <a:cubicBezTo>
                    <a:pt x="0" y="17151"/>
                    <a:pt x="17151" y="0"/>
                    <a:pt x="38308" y="0"/>
                  </a:cubicBezTo>
                  <a:cubicBezTo>
                    <a:pt x="59464" y="0"/>
                    <a:pt x="76615" y="17151"/>
                    <a:pt x="76615" y="38308"/>
                  </a:cubicBezTo>
                  <a:close/>
                </a:path>
              </a:pathLst>
            </a:custGeom>
            <a:grpFill/>
            <a:ln w="1727" cap="flat">
              <a:noFill/>
              <a:prstDash val="solid"/>
              <a:miter/>
            </a:ln>
          </p:spPr>
          <p:txBody>
            <a:bodyPr rtlCol="0" anchor="ctr"/>
            <a:lstStyle/>
            <a:p>
              <a:endParaRPr lang="en-US"/>
            </a:p>
          </p:txBody>
        </p:sp>
      </p:grpSp>
    </p:spTree>
    <p:extLst>
      <p:ext uri="{BB962C8B-B14F-4D97-AF65-F5344CB8AC3E}">
        <p14:creationId xmlns:p14="http://schemas.microsoft.com/office/powerpoint/2010/main" val="207399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DDA16F-6012-4616-BB8F-F6AA6224B757}"/>
              </a:ext>
            </a:extLst>
          </p:cNvPr>
          <p:cNvSpPr>
            <a:spLocks noGrp="1"/>
          </p:cNvSpPr>
          <p:nvPr>
            <p:ph type="body" sz="half" idx="2" hasCustomPrompt="1"/>
          </p:nvPr>
        </p:nvSpPr>
        <p:spPr>
          <a:xfrm>
            <a:off x="848620" y="980902"/>
            <a:ext cx="10505180" cy="1363287"/>
          </a:xfrm>
        </p:spPr>
        <p:txBody>
          <a:bodyPr>
            <a:normAutofit/>
          </a:bodyPr>
          <a:lstStyle>
            <a:lvl1pPr marL="0" indent="0">
              <a:spcBef>
                <a:spcPts val="150"/>
              </a:spcBef>
              <a:buNone/>
              <a:defRPr sz="1400" i="1">
                <a:latin typeface="Roboto Light" panose="02000000000000000000" pitchFamily="2" charset="0"/>
                <a:ea typeface="Roboto Light"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pic>
        <p:nvPicPr>
          <p:cNvPr id="9" name="Graphic 8">
            <a:extLst>
              <a:ext uri="{FF2B5EF4-FFF2-40B4-BE49-F238E27FC236}">
                <a16:creationId xmlns:a16="http://schemas.microsoft.com/office/drawing/2014/main" id="{6322C7F2-72CC-4A57-97B8-208F04F80D7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10" name="Picture 9">
            <a:extLst>
              <a:ext uri="{FF2B5EF4-FFF2-40B4-BE49-F238E27FC236}">
                <a16:creationId xmlns:a16="http://schemas.microsoft.com/office/drawing/2014/main" id="{5A037E75-5577-4E80-8EC9-AF21334A053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1" name="Date Placeholder 3">
            <a:extLst>
              <a:ext uri="{FF2B5EF4-FFF2-40B4-BE49-F238E27FC236}">
                <a16:creationId xmlns:a16="http://schemas.microsoft.com/office/drawing/2014/main" id="{F175F8A0-2C6E-4824-B0B9-0B88AEFD2DB2}"/>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12" name="Slide Number Placeholder 5">
            <a:extLst>
              <a:ext uri="{FF2B5EF4-FFF2-40B4-BE49-F238E27FC236}">
                <a16:creationId xmlns:a16="http://schemas.microsoft.com/office/drawing/2014/main" id="{AD2906B6-1ABB-446F-8EBC-D2BBFD46A4B9}"/>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
        <p:nvSpPr>
          <p:cNvPr id="14" name="Picture Placeholder 13">
            <a:extLst>
              <a:ext uri="{FF2B5EF4-FFF2-40B4-BE49-F238E27FC236}">
                <a16:creationId xmlns:a16="http://schemas.microsoft.com/office/drawing/2014/main" id="{0CAFC984-7211-4548-A87D-F898BF38D761}"/>
              </a:ext>
            </a:extLst>
          </p:cNvPr>
          <p:cNvSpPr>
            <a:spLocks noGrp="1"/>
          </p:cNvSpPr>
          <p:nvPr>
            <p:ph type="pic" sz="quarter" idx="13" hasCustomPrompt="1"/>
          </p:nvPr>
        </p:nvSpPr>
        <p:spPr>
          <a:xfrm>
            <a:off x="848621" y="2468563"/>
            <a:ext cx="10505180" cy="3632200"/>
          </a:xfrm>
        </p:spPr>
        <p:txBody>
          <a:bodyPr>
            <a:normAutofit/>
          </a:bodyPr>
          <a:lstStyle>
            <a:lvl1pPr>
              <a:buNone/>
              <a:defRPr sz="1600">
                <a:latin typeface="Roboto" panose="02000000000000000000" pitchFamily="2" charset="0"/>
                <a:ea typeface="Roboto" panose="02000000000000000000" pitchFamily="2" charset="0"/>
              </a:defRPr>
            </a:lvl1pPr>
          </a:lstStyle>
          <a:p>
            <a:r>
              <a:rPr lang="en-US"/>
              <a:t>Click to add picture</a:t>
            </a:r>
          </a:p>
        </p:txBody>
      </p:sp>
      <p:sp>
        <p:nvSpPr>
          <p:cNvPr id="13" name="Title 1">
            <a:extLst>
              <a:ext uri="{FF2B5EF4-FFF2-40B4-BE49-F238E27FC236}">
                <a16:creationId xmlns:a16="http://schemas.microsoft.com/office/drawing/2014/main" id="{24F29852-0120-482A-9A02-903FA44E8AC1}"/>
              </a:ext>
            </a:extLst>
          </p:cNvPr>
          <p:cNvSpPr>
            <a:spLocks noGrp="1"/>
          </p:cNvSpPr>
          <p:nvPr>
            <p:ph type="title" hasCustomPrompt="1"/>
          </p:nvPr>
        </p:nvSpPr>
        <p:spPr>
          <a:xfrm>
            <a:off x="848620" y="510869"/>
            <a:ext cx="6428593" cy="428892"/>
          </a:xfrm>
        </p:spPr>
        <p:txBody>
          <a:bodyPr>
            <a:noAutofit/>
          </a:bodyPr>
          <a:lstStyle>
            <a:lvl1pPr>
              <a:defRPr sz="2400" b="0">
                <a:solidFill>
                  <a:schemeClr val="tx1"/>
                </a:solidFill>
                <a:latin typeface="Roboto Medium" panose="02000000000000000000" pitchFamily="2" charset="0"/>
                <a:ea typeface="Roboto Medium" panose="02000000000000000000" pitchFamily="2" charset="0"/>
              </a:defRPr>
            </a:lvl1pPr>
          </a:lstStyle>
          <a:p>
            <a:r>
              <a:rPr lang="en-US"/>
              <a:t>CLICK TO ADD TITLE</a:t>
            </a:r>
            <a:endParaRPr lang="en-ID"/>
          </a:p>
        </p:txBody>
      </p:sp>
    </p:spTree>
    <p:extLst>
      <p:ext uri="{BB962C8B-B14F-4D97-AF65-F5344CB8AC3E}">
        <p14:creationId xmlns:p14="http://schemas.microsoft.com/office/powerpoint/2010/main" val="2530681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44476C-5C4B-452C-9A73-A027AEDA0765}"/>
              </a:ext>
            </a:extLst>
          </p:cNvPr>
          <p:cNvSpPr>
            <a:spLocks noGrp="1"/>
          </p:cNvSpPr>
          <p:nvPr>
            <p:ph type="body" sz="half" idx="2" hasCustomPrompt="1"/>
          </p:nvPr>
        </p:nvSpPr>
        <p:spPr>
          <a:xfrm>
            <a:off x="839788" y="2057400"/>
            <a:ext cx="4172787" cy="3811588"/>
          </a:xfrm>
        </p:spPr>
        <p:txBody>
          <a:bodyPr>
            <a:normAutofit/>
          </a:bodyPr>
          <a:lstStyle>
            <a:lvl1pPr marL="0" indent="0">
              <a:spcBef>
                <a:spcPts val="150"/>
              </a:spcBef>
              <a:buNone/>
              <a:defRPr sz="14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pic>
        <p:nvPicPr>
          <p:cNvPr id="8" name="Graphic 7">
            <a:extLst>
              <a:ext uri="{FF2B5EF4-FFF2-40B4-BE49-F238E27FC236}">
                <a16:creationId xmlns:a16="http://schemas.microsoft.com/office/drawing/2014/main" id="{45DCD43C-CE07-4B81-BA41-D6901370831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517" y="6417830"/>
            <a:ext cx="297755" cy="315168"/>
          </a:xfrm>
          <a:prstGeom prst="rect">
            <a:avLst/>
          </a:prstGeom>
        </p:spPr>
      </p:pic>
      <p:pic>
        <p:nvPicPr>
          <p:cNvPr id="9" name="Picture 8">
            <a:extLst>
              <a:ext uri="{FF2B5EF4-FFF2-40B4-BE49-F238E27FC236}">
                <a16:creationId xmlns:a16="http://schemas.microsoft.com/office/drawing/2014/main" id="{608A4001-4AAA-457E-A718-AE828E4F4D9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43515" y="6497968"/>
            <a:ext cx="994968" cy="154892"/>
          </a:xfrm>
          <a:prstGeom prst="rect">
            <a:avLst/>
          </a:prstGeom>
        </p:spPr>
      </p:pic>
      <p:sp>
        <p:nvSpPr>
          <p:cNvPr id="10" name="Date Placeholder 3">
            <a:extLst>
              <a:ext uri="{FF2B5EF4-FFF2-40B4-BE49-F238E27FC236}">
                <a16:creationId xmlns:a16="http://schemas.microsoft.com/office/drawing/2014/main" id="{148C9494-2D89-4939-AFF6-4C2A2F557564}"/>
              </a:ext>
            </a:extLst>
          </p:cNvPr>
          <p:cNvSpPr>
            <a:spLocks noGrp="1"/>
          </p:cNvSpPr>
          <p:nvPr>
            <p:ph type="dt" sz="half" idx="11"/>
          </p:nvPr>
        </p:nvSpPr>
        <p:spPr>
          <a:xfrm>
            <a:off x="838200" y="6356350"/>
            <a:ext cx="1273233" cy="365125"/>
          </a:xfrm>
          <a:prstGeom prst="rect">
            <a:avLst/>
          </a:prstGeom>
        </p:spPr>
        <p:txBody>
          <a:bodyPr/>
          <a:lstStyle>
            <a:lvl1pPr>
              <a:defRPr sz="1000">
                <a:latin typeface="Roboto Thin" panose="02000000000000000000" pitchFamily="2" charset="0"/>
                <a:ea typeface="Roboto Thin" panose="02000000000000000000" pitchFamily="2" charset="0"/>
              </a:defRPr>
            </a:lvl1pPr>
          </a:lstStyle>
          <a:p>
            <a:fld id="{B129A232-9D86-4C1B-818C-FC9C3345DDD5}" type="datetimeFigureOut">
              <a:rPr lang="en-ID" smtClean="0"/>
              <a:pPr/>
              <a:t>05/09/2023</a:t>
            </a:fld>
            <a:endParaRPr lang="en-ID" sz="1000"/>
          </a:p>
        </p:txBody>
      </p:sp>
      <p:sp>
        <p:nvSpPr>
          <p:cNvPr id="11" name="Slide Number Placeholder 5">
            <a:extLst>
              <a:ext uri="{FF2B5EF4-FFF2-40B4-BE49-F238E27FC236}">
                <a16:creationId xmlns:a16="http://schemas.microsoft.com/office/drawing/2014/main" id="{650A34B9-CC46-41DA-BD78-499E4A6EE1CA}"/>
              </a:ext>
            </a:extLst>
          </p:cNvPr>
          <p:cNvSpPr>
            <a:spLocks noGrp="1"/>
          </p:cNvSpPr>
          <p:nvPr>
            <p:ph type="sldNum" sz="quarter" idx="12"/>
          </p:nvPr>
        </p:nvSpPr>
        <p:spPr>
          <a:xfrm>
            <a:off x="5769667" y="6356350"/>
            <a:ext cx="652666" cy="365125"/>
          </a:xfrm>
          <a:prstGeom prst="rect">
            <a:avLst/>
          </a:prstGeom>
        </p:spPr>
        <p:txBody>
          <a:bodyPr/>
          <a:lstStyle>
            <a:lvl1pPr algn="ctr">
              <a:defRPr sz="1000">
                <a:latin typeface="Roboto Thin" panose="02000000000000000000" pitchFamily="2" charset="0"/>
                <a:ea typeface="Roboto Thin" panose="02000000000000000000" pitchFamily="2" charset="0"/>
              </a:defRPr>
            </a:lvl1pPr>
          </a:lstStyle>
          <a:p>
            <a:pPr algn="ctr"/>
            <a:fld id="{4D2B8DF0-B788-4C36-ADB9-2B216EFFC9FC}" type="slidenum">
              <a:rPr lang="en-ID" smtClean="0"/>
              <a:pPr algn="ctr"/>
              <a:t>‹#›</a:t>
            </a:fld>
            <a:endParaRPr lang="en-ID"/>
          </a:p>
        </p:txBody>
      </p:sp>
      <p:sp>
        <p:nvSpPr>
          <p:cNvPr id="12" name="Title 1">
            <a:extLst>
              <a:ext uri="{FF2B5EF4-FFF2-40B4-BE49-F238E27FC236}">
                <a16:creationId xmlns:a16="http://schemas.microsoft.com/office/drawing/2014/main" id="{B7E147A2-A75C-43D8-B858-38F0091E85AF}"/>
              </a:ext>
            </a:extLst>
          </p:cNvPr>
          <p:cNvSpPr>
            <a:spLocks noGrp="1"/>
          </p:cNvSpPr>
          <p:nvPr>
            <p:ph type="title" hasCustomPrompt="1"/>
          </p:nvPr>
        </p:nvSpPr>
        <p:spPr>
          <a:xfrm>
            <a:off x="836612" y="987425"/>
            <a:ext cx="4172787" cy="1003567"/>
          </a:xfrm>
        </p:spPr>
        <p:txBody>
          <a:bodyPr anchor="b">
            <a:noAutofit/>
          </a:bodyPr>
          <a:lstStyle>
            <a:lvl1pPr>
              <a:defRPr sz="2400" b="0">
                <a:solidFill>
                  <a:schemeClr val="tx1"/>
                </a:solidFill>
                <a:latin typeface="Roboto Medium" panose="02000000000000000000" pitchFamily="2" charset="0"/>
                <a:ea typeface="Roboto Medium" panose="02000000000000000000" pitchFamily="2" charset="0"/>
              </a:defRPr>
            </a:lvl1pPr>
          </a:lstStyle>
          <a:p>
            <a:r>
              <a:rPr lang="en-US"/>
              <a:t>CLICK TO ADD TITLE</a:t>
            </a:r>
            <a:endParaRPr lang="en-ID"/>
          </a:p>
        </p:txBody>
      </p:sp>
      <p:sp>
        <p:nvSpPr>
          <p:cNvPr id="14" name="Picture Placeholder 13">
            <a:extLst>
              <a:ext uri="{FF2B5EF4-FFF2-40B4-BE49-F238E27FC236}">
                <a16:creationId xmlns:a16="http://schemas.microsoft.com/office/drawing/2014/main" id="{9C313C28-C864-4B91-B63F-AF15953BB096}"/>
              </a:ext>
            </a:extLst>
          </p:cNvPr>
          <p:cNvSpPr>
            <a:spLocks noGrp="1"/>
          </p:cNvSpPr>
          <p:nvPr>
            <p:ph type="pic" sz="quarter" idx="13" hasCustomPrompt="1"/>
          </p:nvPr>
        </p:nvSpPr>
        <p:spPr>
          <a:xfrm>
            <a:off x="5769667" y="987425"/>
            <a:ext cx="5582544" cy="4881563"/>
          </a:xfrm>
        </p:spPr>
        <p:txBody>
          <a:bodyPr>
            <a:normAutofit/>
          </a:bodyPr>
          <a:lstStyle>
            <a:lvl1pPr>
              <a:buNone/>
              <a:defRPr sz="1600">
                <a:latin typeface="Roboto Light" panose="02000000000000000000" pitchFamily="2" charset="0"/>
                <a:ea typeface="Roboto Light" panose="02000000000000000000" pitchFamily="2" charset="0"/>
              </a:defRPr>
            </a:lvl1pPr>
          </a:lstStyle>
          <a:p>
            <a:r>
              <a:rPr lang="en-US"/>
              <a:t>Click to add picture</a:t>
            </a:r>
          </a:p>
        </p:txBody>
      </p:sp>
    </p:spTree>
    <p:extLst>
      <p:ext uri="{BB962C8B-B14F-4D97-AF65-F5344CB8AC3E}">
        <p14:creationId xmlns:p14="http://schemas.microsoft.com/office/powerpoint/2010/main" val="16277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92A8C-B75A-42C6-97E0-C7CE60477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B5E3F66-8000-485B-A91C-13A3204387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5B0F40F-5AF0-47D3-B1FC-42B32BDA3B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9A232-9D86-4C1B-818C-FC9C3345DDD5}" type="datetimeFigureOut">
              <a:rPr lang="en-ID" smtClean="0"/>
              <a:t>05/09/2023</a:t>
            </a:fld>
            <a:endParaRPr lang="en-ID"/>
          </a:p>
        </p:txBody>
      </p:sp>
      <p:sp>
        <p:nvSpPr>
          <p:cNvPr id="6" name="Slide Number Placeholder 5">
            <a:extLst>
              <a:ext uri="{FF2B5EF4-FFF2-40B4-BE49-F238E27FC236}">
                <a16:creationId xmlns:a16="http://schemas.microsoft.com/office/drawing/2014/main" id="{02EFF95B-079D-4674-8949-1E4D0EEF0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B8DF0-B788-4C36-ADB9-2B216EFFC9FC}" type="slidenum">
              <a:rPr lang="en-ID" smtClean="0"/>
              <a:t>‹#›</a:t>
            </a:fld>
            <a:endParaRPr lang="en-ID"/>
          </a:p>
        </p:txBody>
      </p:sp>
      <p:sp>
        <p:nvSpPr>
          <p:cNvPr id="7" name="Footer Placeholder 6">
            <a:extLst>
              <a:ext uri="{FF2B5EF4-FFF2-40B4-BE49-F238E27FC236}">
                <a16:creationId xmlns:a16="http://schemas.microsoft.com/office/drawing/2014/main" id="{900EE965-1AD1-4D01-BDDD-F7EFCC00C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Tree>
    <p:extLst>
      <p:ext uri="{BB962C8B-B14F-4D97-AF65-F5344CB8AC3E}">
        <p14:creationId xmlns:p14="http://schemas.microsoft.com/office/powerpoint/2010/main" val="1164444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9A56-7C7B-7A10-98C4-DCC0CE97F948}"/>
              </a:ext>
            </a:extLst>
          </p:cNvPr>
          <p:cNvSpPr>
            <a:spLocks noGrp="1"/>
          </p:cNvSpPr>
          <p:nvPr>
            <p:ph type="ctrTitle"/>
          </p:nvPr>
        </p:nvSpPr>
        <p:spPr/>
        <p:txBody>
          <a:bodyPr/>
          <a:lstStyle/>
          <a:p>
            <a:r>
              <a:rPr lang="en-US"/>
              <a:t>Basic Coding Course</a:t>
            </a:r>
            <a:endParaRPr lang="en-ID"/>
          </a:p>
        </p:txBody>
      </p:sp>
      <p:sp>
        <p:nvSpPr>
          <p:cNvPr id="3" name="Subtitle 2">
            <a:extLst>
              <a:ext uri="{FF2B5EF4-FFF2-40B4-BE49-F238E27FC236}">
                <a16:creationId xmlns:a16="http://schemas.microsoft.com/office/drawing/2014/main" id="{5D4A9692-806B-F6A4-75D0-4D8874510202}"/>
              </a:ext>
            </a:extLst>
          </p:cNvPr>
          <p:cNvSpPr>
            <a:spLocks noGrp="1"/>
          </p:cNvSpPr>
          <p:nvPr>
            <p:ph type="subTitle" idx="1"/>
          </p:nvPr>
        </p:nvSpPr>
        <p:spPr/>
        <p:txBody>
          <a:bodyPr/>
          <a:lstStyle/>
          <a:p>
            <a:r>
              <a:rPr lang="en-US"/>
              <a:t>Week 2 – </a:t>
            </a:r>
            <a:r>
              <a:rPr lang="en-US" err="1"/>
              <a:t>Javascript</a:t>
            </a:r>
            <a:r>
              <a:rPr lang="en-US"/>
              <a:t> – Data Types &amp; Operators</a:t>
            </a:r>
            <a:endParaRPr lang="en-ID"/>
          </a:p>
        </p:txBody>
      </p:sp>
    </p:spTree>
    <p:extLst>
      <p:ext uri="{BB962C8B-B14F-4D97-AF65-F5344CB8AC3E}">
        <p14:creationId xmlns:p14="http://schemas.microsoft.com/office/powerpoint/2010/main" val="46497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6BAD-7940-4B36-1771-5AB1357DB617}"/>
              </a:ext>
            </a:extLst>
          </p:cNvPr>
          <p:cNvSpPr>
            <a:spLocks noGrp="1"/>
          </p:cNvSpPr>
          <p:nvPr>
            <p:ph type="title"/>
          </p:nvPr>
        </p:nvSpPr>
        <p:spPr/>
        <p:txBody>
          <a:bodyPr/>
          <a:lstStyle/>
          <a:p>
            <a:r>
              <a:rPr lang="en-US" err="1"/>
              <a:t>Typeof</a:t>
            </a:r>
            <a:r>
              <a:rPr lang="en-US"/>
              <a:t> operator</a:t>
            </a:r>
            <a:endParaRPr lang="en-ID"/>
          </a:p>
        </p:txBody>
      </p:sp>
      <p:sp>
        <p:nvSpPr>
          <p:cNvPr id="3" name="Content Placeholder 2">
            <a:extLst>
              <a:ext uri="{FF2B5EF4-FFF2-40B4-BE49-F238E27FC236}">
                <a16:creationId xmlns:a16="http://schemas.microsoft.com/office/drawing/2014/main" id="{ABBEE71F-124F-B7C2-8CCB-5161F38AD7E9}"/>
              </a:ext>
            </a:extLst>
          </p:cNvPr>
          <p:cNvSpPr>
            <a:spLocks noGrp="1"/>
          </p:cNvSpPr>
          <p:nvPr>
            <p:ph idx="1"/>
          </p:nvPr>
        </p:nvSpPr>
        <p:spPr/>
        <p:txBody>
          <a:bodyPr vert="horz" lIns="91440" tIns="45720" rIns="91440" bIns="45720" rtlCol="0" anchor="t">
            <a:normAutofit/>
          </a:bodyPr>
          <a:lstStyle/>
          <a:p>
            <a:r>
              <a:rPr lang="en-US" b="1" err="1">
                <a:latin typeface="Roboto"/>
                <a:ea typeface="Roboto"/>
                <a:cs typeface="Roboto"/>
              </a:rPr>
              <a:t>Typeof</a:t>
            </a:r>
            <a:r>
              <a:rPr lang="en-US">
                <a:latin typeface="Roboto"/>
                <a:ea typeface="Roboto"/>
                <a:cs typeface="Roboto"/>
              </a:rPr>
              <a:t> operator is used to check the data type of a variable / value</a:t>
            </a:r>
            <a:endParaRPr lang="en-ID" sz="1400">
              <a:effectLst/>
              <a:latin typeface="Roboto"/>
              <a:ea typeface="Roboto"/>
              <a:cs typeface="Roboto"/>
            </a:endParaRPr>
          </a:p>
        </p:txBody>
      </p:sp>
      <p:pic>
        <p:nvPicPr>
          <p:cNvPr id="4" name="Picture 3" descr="A black screen with green text&#10;&#10;Description automatically generated">
            <a:extLst>
              <a:ext uri="{FF2B5EF4-FFF2-40B4-BE49-F238E27FC236}">
                <a16:creationId xmlns:a16="http://schemas.microsoft.com/office/drawing/2014/main" id="{1E3AAAAF-6308-BDBC-C75F-80BE1F156767}"/>
              </a:ext>
            </a:extLst>
          </p:cNvPr>
          <p:cNvPicPr>
            <a:picLocks noChangeAspect="1"/>
          </p:cNvPicPr>
          <p:nvPr/>
        </p:nvPicPr>
        <p:blipFill rotWithShape="1">
          <a:blip r:embed="rId2"/>
          <a:srcRect t="8629" r="29161" b="6381"/>
          <a:stretch/>
        </p:blipFill>
        <p:spPr>
          <a:xfrm>
            <a:off x="1155418" y="1954092"/>
            <a:ext cx="5093255" cy="1655500"/>
          </a:xfrm>
          <a:prstGeom prst="rect">
            <a:avLst/>
          </a:prstGeom>
        </p:spPr>
      </p:pic>
    </p:spTree>
    <p:extLst>
      <p:ext uri="{BB962C8B-B14F-4D97-AF65-F5344CB8AC3E}">
        <p14:creationId xmlns:p14="http://schemas.microsoft.com/office/powerpoint/2010/main" val="17138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CC7-A878-E614-AC7B-8A295CF221FE}"/>
              </a:ext>
            </a:extLst>
          </p:cNvPr>
          <p:cNvSpPr>
            <a:spLocks noGrp="1"/>
          </p:cNvSpPr>
          <p:nvPr>
            <p:ph type="title"/>
          </p:nvPr>
        </p:nvSpPr>
        <p:spPr/>
        <p:txBody>
          <a:bodyPr/>
          <a:lstStyle/>
          <a:p>
            <a:r>
              <a:rPr lang="en-US" dirty="0"/>
              <a:t>String Value Declaration (1)</a:t>
            </a:r>
            <a:endParaRPr lang="en-ID" dirty="0"/>
          </a:p>
        </p:txBody>
      </p:sp>
      <p:sp>
        <p:nvSpPr>
          <p:cNvPr id="3" name="Content Placeholder 2">
            <a:extLst>
              <a:ext uri="{FF2B5EF4-FFF2-40B4-BE49-F238E27FC236}">
                <a16:creationId xmlns:a16="http://schemas.microsoft.com/office/drawing/2014/main" id="{07DCBC8F-E947-03B8-F820-7048D0E16104}"/>
              </a:ext>
            </a:extLst>
          </p:cNvPr>
          <p:cNvSpPr>
            <a:spLocks noGrp="1"/>
          </p:cNvSpPr>
          <p:nvPr>
            <p:ph idx="1"/>
          </p:nvPr>
        </p:nvSpPr>
        <p:spPr>
          <a:xfrm>
            <a:off x="848096" y="1349731"/>
            <a:ext cx="10498494" cy="4599622"/>
          </a:xfrm>
        </p:spPr>
        <p:txBody>
          <a:bodyPr vert="horz" lIns="91440" tIns="45720" rIns="91440" bIns="45720" rtlCol="0" anchor="t">
            <a:normAutofit/>
          </a:bodyPr>
          <a:lstStyle/>
          <a:p>
            <a:pPr marL="0" indent="0">
              <a:buNone/>
            </a:pPr>
            <a:r>
              <a:rPr lang="en-US" b="1" dirty="0">
                <a:latin typeface="Roboto"/>
                <a:ea typeface="Roboto"/>
                <a:cs typeface="Roboto"/>
              </a:rPr>
              <a:t>Single Quotes (') and Double Quotes (")</a:t>
            </a:r>
          </a:p>
          <a:p>
            <a:pPr marL="269875" indent="0">
              <a:buNone/>
            </a:pPr>
            <a:r>
              <a:rPr lang="en-US" dirty="0">
                <a:latin typeface="Roboto"/>
                <a:ea typeface="Roboto"/>
                <a:cs typeface="Roboto"/>
              </a:rPr>
              <a:t>You can use both single quotes and double quotes to create string literals. There's no functional difference between them; you can choose whichever you prefer.</a:t>
            </a:r>
          </a:p>
          <a:p>
            <a:pPr marL="269875" indent="0">
              <a:buNone/>
            </a:pPr>
            <a:endParaRPr lang="en-US" dirty="0">
              <a:latin typeface="Roboto"/>
              <a:ea typeface="Roboto"/>
              <a:cs typeface="Roboto"/>
            </a:endParaRPr>
          </a:p>
          <a:p>
            <a:pPr marL="269875" indent="0">
              <a:buNone/>
            </a:pPr>
            <a:br>
              <a:rPr lang="en-US" dirty="0">
                <a:cs typeface="Roboto"/>
              </a:rPr>
            </a:br>
            <a:br>
              <a:rPr lang="en-US" dirty="0">
                <a:cs typeface="Roboto"/>
              </a:rPr>
            </a:br>
            <a:endParaRPr lang="en-US" dirty="0">
              <a:cs typeface="Roboto"/>
            </a:endParaRPr>
          </a:p>
          <a:p>
            <a:pPr marL="269875" indent="0">
              <a:buNone/>
            </a:pPr>
            <a:r>
              <a:rPr lang="en-US" dirty="0">
                <a:latin typeface="Roboto"/>
                <a:ea typeface="Roboto"/>
                <a:cs typeface="Roboto"/>
              </a:rPr>
              <a:t>You can use single quotes within double-quoted strings and vice versa</a:t>
            </a:r>
            <a:endParaRPr lang="en-US" dirty="0">
              <a:cs typeface="Roboto"/>
            </a:endParaRPr>
          </a:p>
          <a:p>
            <a:pPr marL="269875" indent="0">
              <a:buNone/>
            </a:pPr>
            <a:endParaRPr lang="en-US" dirty="0">
              <a:latin typeface="Roboto"/>
              <a:ea typeface="Roboto"/>
              <a:cs typeface="Roboto"/>
            </a:endParaRPr>
          </a:p>
          <a:p>
            <a:pPr marL="269875" indent="0">
              <a:buNone/>
            </a:pPr>
            <a:br>
              <a:rPr lang="en-US" dirty="0">
                <a:latin typeface="Roboto"/>
                <a:ea typeface="Roboto"/>
                <a:cs typeface="Roboto"/>
              </a:rPr>
            </a:br>
            <a:endParaRPr lang="en-US" dirty="0">
              <a:cs typeface="Roboto"/>
            </a:endParaRPr>
          </a:p>
          <a:p>
            <a:pPr marL="269875" indent="0">
              <a:buNone/>
            </a:pPr>
            <a:r>
              <a:rPr lang="en-US" dirty="0">
                <a:latin typeface="Roboto"/>
                <a:ea typeface="Roboto"/>
                <a:cs typeface="Roboto"/>
              </a:rPr>
              <a:t>If you need to include special characters within strings, you can escape them using the </a:t>
            </a:r>
            <a:r>
              <a:rPr lang="en-US" b="1" u="sng" dirty="0">
                <a:latin typeface="Roboto"/>
                <a:ea typeface="Roboto"/>
                <a:cs typeface="Roboto"/>
              </a:rPr>
              <a:t>backslash (\) character</a:t>
            </a:r>
            <a:br>
              <a:rPr lang="en-US" b="1" u="sng" dirty="0">
                <a:latin typeface="Roboto"/>
                <a:ea typeface="Roboto"/>
                <a:cs typeface="Roboto"/>
              </a:rPr>
            </a:br>
            <a:br>
              <a:rPr lang="en-US" b="1" u="sng" dirty="0">
                <a:latin typeface="Roboto"/>
                <a:ea typeface="Roboto"/>
                <a:cs typeface="Roboto"/>
              </a:rPr>
            </a:br>
            <a:br>
              <a:rPr lang="en-US" b="1" u="sng" dirty="0">
                <a:latin typeface="Roboto"/>
                <a:ea typeface="Roboto"/>
                <a:cs typeface="Roboto"/>
              </a:rPr>
            </a:br>
            <a:endParaRPr lang="en-US" b="1" u="sng" dirty="0">
              <a:latin typeface="Roboto"/>
              <a:ea typeface="Roboto"/>
              <a:cs typeface="Roboto"/>
            </a:endParaRPr>
          </a:p>
        </p:txBody>
      </p:sp>
      <p:pic>
        <p:nvPicPr>
          <p:cNvPr id="8" name="Picture 7" descr="A black background with pink text&#10;&#10;Description automatically generated">
            <a:extLst>
              <a:ext uri="{FF2B5EF4-FFF2-40B4-BE49-F238E27FC236}">
                <a16:creationId xmlns:a16="http://schemas.microsoft.com/office/drawing/2014/main" id="{6980FC49-6990-82CA-E9DE-8D5A7E064F29}"/>
              </a:ext>
            </a:extLst>
          </p:cNvPr>
          <p:cNvPicPr>
            <a:picLocks noChangeAspect="1"/>
          </p:cNvPicPr>
          <p:nvPr/>
        </p:nvPicPr>
        <p:blipFill rotWithShape="1">
          <a:blip r:embed="rId2"/>
          <a:srcRect l="821" t="16456" r="1705" b="15190"/>
          <a:stretch/>
        </p:blipFill>
        <p:spPr>
          <a:xfrm>
            <a:off x="1194811" y="2107540"/>
            <a:ext cx="5095128" cy="534843"/>
          </a:xfrm>
          <a:prstGeom prst="rect">
            <a:avLst/>
          </a:prstGeom>
        </p:spPr>
      </p:pic>
      <p:pic>
        <p:nvPicPr>
          <p:cNvPr id="9" name="Picture 8" descr="A black background with pink text&#10;&#10;Description automatically generated">
            <a:extLst>
              <a:ext uri="{FF2B5EF4-FFF2-40B4-BE49-F238E27FC236}">
                <a16:creationId xmlns:a16="http://schemas.microsoft.com/office/drawing/2014/main" id="{21E56BD1-3736-1502-026D-ABD8FF2BE01B}"/>
              </a:ext>
            </a:extLst>
          </p:cNvPr>
          <p:cNvPicPr>
            <a:picLocks noChangeAspect="1"/>
          </p:cNvPicPr>
          <p:nvPr/>
        </p:nvPicPr>
        <p:blipFill rotWithShape="1">
          <a:blip r:embed="rId3"/>
          <a:srcRect l="1490" t="17858" r="34603" b="14286"/>
          <a:stretch/>
        </p:blipFill>
        <p:spPr>
          <a:xfrm>
            <a:off x="1191491" y="3228819"/>
            <a:ext cx="3633144" cy="400361"/>
          </a:xfrm>
          <a:prstGeom prst="rect">
            <a:avLst/>
          </a:prstGeom>
        </p:spPr>
      </p:pic>
      <p:pic>
        <p:nvPicPr>
          <p:cNvPr id="10" name="Picture 9" descr="A black background with pink text&#10;&#10;Description automatically generated">
            <a:extLst>
              <a:ext uri="{FF2B5EF4-FFF2-40B4-BE49-F238E27FC236}">
                <a16:creationId xmlns:a16="http://schemas.microsoft.com/office/drawing/2014/main" id="{4694EDC1-F521-D31D-4C2F-DBC881E6AB11}"/>
              </a:ext>
            </a:extLst>
          </p:cNvPr>
          <p:cNvPicPr>
            <a:picLocks noChangeAspect="1"/>
          </p:cNvPicPr>
          <p:nvPr/>
        </p:nvPicPr>
        <p:blipFill rotWithShape="1">
          <a:blip r:embed="rId4"/>
          <a:srcRect l="865" t="12987" r="11816" b="15584"/>
          <a:stretch/>
        </p:blipFill>
        <p:spPr>
          <a:xfrm>
            <a:off x="1191491" y="4271050"/>
            <a:ext cx="4568435" cy="567377"/>
          </a:xfrm>
          <a:prstGeom prst="rect">
            <a:avLst/>
          </a:prstGeom>
        </p:spPr>
      </p:pic>
    </p:spTree>
    <p:extLst>
      <p:ext uri="{BB962C8B-B14F-4D97-AF65-F5344CB8AC3E}">
        <p14:creationId xmlns:p14="http://schemas.microsoft.com/office/powerpoint/2010/main" val="229585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CC7-A878-E614-AC7B-8A295CF221FE}"/>
              </a:ext>
            </a:extLst>
          </p:cNvPr>
          <p:cNvSpPr>
            <a:spLocks noGrp="1"/>
          </p:cNvSpPr>
          <p:nvPr>
            <p:ph type="title"/>
          </p:nvPr>
        </p:nvSpPr>
        <p:spPr/>
        <p:txBody>
          <a:bodyPr/>
          <a:lstStyle/>
          <a:p>
            <a:r>
              <a:rPr lang="en-US" dirty="0"/>
              <a:t>String Value Declaration (2)</a:t>
            </a:r>
            <a:endParaRPr lang="en-ID" dirty="0"/>
          </a:p>
        </p:txBody>
      </p:sp>
      <p:sp>
        <p:nvSpPr>
          <p:cNvPr id="3" name="Content Placeholder 2">
            <a:extLst>
              <a:ext uri="{FF2B5EF4-FFF2-40B4-BE49-F238E27FC236}">
                <a16:creationId xmlns:a16="http://schemas.microsoft.com/office/drawing/2014/main" id="{07DCBC8F-E947-03B8-F820-7048D0E16104}"/>
              </a:ext>
            </a:extLst>
          </p:cNvPr>
          <p:cNvSpPr>
            <a:spLocks noGrp="1"/>
          </p:cNvSpPr>
          <p:nvPr>
            <p:ph idx="1"/>
          </p:nvPr>
        </p:nvSpPr>
        <p:spPr>
          <a:xfrm>
            <a:off x="848096" y="1349731"/>
            <a:ext cx="10498494" cy="4599622"/>
          </a:xfrm>
        </p:spPr>
        <p:txBody>
          <a:bodyPr vert="horz" lIns="91440" tIns="45720" rIns="91440" bIns="45720" rtlCol="0" anchor="t">
            <a:normAutofit/>
          </a:bodyPr>
          <a:lstStyle/>
          <a:p>
            <a:pPr marL="0" indent="0">
              <a:buNone/>
            </a:pPr>
            <a:r>
              <a:rPr lang="en-US" b="1" dirty="0">
                <a:latin typeface="Roboto"/>
                <a:ea typeface="Roboto"/>
                <a:cs typeface="Roboto"/>
              </a:rPr>
              <a:t>Backticks (`)</a:t>
            </a:r>
          </a:p>
          <a:p>
            <a:pPr marL="269875" indent="0">
              <a:buNone/>
            </a:pPr>
            <a:r>
              <a:rPr lang="en-US" dirty="0">
                <a:latin typeface="Roboto"/>
                <a:ea typeface="Roboto"/>
                <a:cs typeface="Roboto"/>
              </a:rPr>
              <a:t>Backticks provide more functionality than single or double quotes. They allow you to create multi-line strings and perform string interpolation (embedding expressions within strings).</a:t>
            </a:r>
            <a:endParaRPr lang="en-ID" sz="1400" dirty="0">
              <a:solidFill>
                <a:srgbClr val="979793"/>
              </a:solidFill>
              <a:effectLst/>
              <a:latin typeface="Roboto"/>
              <a:ea typeface="Roboto"/>
              <a:cs typeface="Roboto"/>
            </a:endParaRPr>
          </a:p>
        </p:txBody>
      </p:sp>
      <p:pic>
        <p:nvPicPr>
          <p:cNvPr id="11" name="Picture 10" descr="A computer screen shot of a black background&#10;&#10;Description automatically generated">
            <a:extLst>
              <a:ext uri="{FF2B5EF4-FFF2-40B4-BE49-F238E27FC236}">
                <a16:creationId xmlns:a16="http://schemas.microsoft.com/office/drawing/2014/main" id="{FD16CD65-F2A4-F26C-3980-B549002225FB}"/>
              </a:ext>
            </a:extLst>
          </p:cNvPr>
          <p:cNvPicPr>
            <a:picLocks noChangeAspect="1"/>
          </p:cNvPicPr>
          <p:nvPr/>
        </p:nvPicPr>
        <p:blipFill rotWithShape="1">
          <a:blip r:embed="rId2"/>
          <a:srcRect l="1045" t="6218" r="48025" b="4390"/>
          <a:stretch/>
        </p:blipFill>
        <p:spPr>
          <a:xfrm>
            <a:off x="1221308" y="2223925"/>
            <a:ext cx="3534655" cy="2238745"/>
          </a:xfrm>
          <a:prstGeom prst="rect">
            <a:avLst/>
          </a:prstGeom>
        </p:spPr>
      </p:pic>
    </p:spTree>
    <p:extLst>
      <p:ext uri="{BB962C8B-B14F-4D97-AF65-F5344CB8AC3E}">
        <p14:creationId xmlns:p14="http://schemas.microsoft.com/office/powerpoint/2010/main" val="21225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0B0A8-E72A-1749-0E18-A976FAC35E91}"/>
              </a:ext>
            </a:extLst>
          </p:cNvPr>
          <p:cNvSpPr>
            <a:spLocks noGrp="1"/>
          </p:cNvSpPr>
          <p:nvPr>
            <p:ph type="title"/>
          </p:nvPr>
        </p:nvSpPr>
        <p:spPr/>
        <p:txBody>
          <a:bodyPr/>
          <a:lstStyle/>
          <a:p>
            <a:r>
              <a:rPr lang="en-US"/>
              <a:t>Operators</a:t>
            </a:r>
            <a:endParaRPr lang="en-ID"/>
          </a:p>
        </p:txBody>
      </p:sp>
      <p:sp>
        <p:nvSpPr>
          <p:cNvPr id="5" name="Text Placeholder 4">
            <a:extLst>
              <a:ext uri="{FF2B5EF4-FFF2-40B4-BE49-F238E27FC236}">
                <a16:creationId xmlns:a16="http://schemas.microsoft.com/office/drawing/2014/main" id="{65853818-1962-87AB-EC7D-16CA0AED8D86}"/>
              </a:ext>
            </a:extLst>
          </p:cNvPr>
          <p:cNvSpPr>
            <a:spLocks noGrp="1"/>
          </p:cNvSpPr>
          <p:nvPr>
            <p:ph type="body" idx="14"/>
          </p:nvPr>
        </p:nvSpPr>
        <p:spPr/>
        <p:txBody>
          <a:bodyPr/>
          <a:lstStyle/>
          <a:p>
            <a:r>
              <a:rPr lang="en-US"/>
              <a:t>Section 3</a:t>
            </a:r>
            <a:endParaRPr lang="en-ID"/>
          </a:p>
        </p:txBody>
      </p:sp>
      <p:pic>
        <p:nvPicPr>
          <p:cNvPr id="12" name="Graphic 11">
            <a:extLst>
              <a:ext uri="{FF2B5EF4-FFF2-40B4-BE49-F238E27FC236}">
                <a16:creationId xmlns:a16="http://schemas.microsoft.com/office/drawing/2014/main" id="{B3AE720A-EC34-6EDB-115E-49153DCB9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93" y="1903566"/>
            <a:ext cx="4380807" cy="3104844"/>
          </a:xfrm>
          <a:prstGeom prst="rect">
            <a:avLst/>
          </a:prstGeom>
        </p:spPr>
      </p:pic>
    </p:spTree>
    <p:extLst>
      <p:ext uri="{BB962C8B-B14F-4D97-AF65-F5344CB8AC3E}">
        <p14:creationId xmlns:p14="http://schemas.microsoft.com/office/powerpoint/2010/main" val="256881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A4D4-B5CE-8D2A-602D-BD9123256AAA}"/>
              </a:ext>
            </a:extLst>
          </p:cNvPr>
          <p:cNvSpPr>
            <a:spLocks noGrp="1"/>
          </p:cNvSpPr>
          <p:nvPr>
            <p:ph type="title"/>
          </p:nvPr>
        </p:nvSpPr>
        <p:spPr/>
        <p:txBody>
          <a:bodyPr/>
          <a:lstStyle/>
          <a:p>
            <a:r>
              <a:rPr lang="en-US"/>
              <a:t>Arithmetic Operators</a:t>
            </a:r>
            <a:endParaRPr lang="en-ID"/>
          </a:p>
        </p:txBody>
      </p:sp>
      <p:graphicFrame>
        <p:nvGraphicFramePr>
          <p:cNvPr id="6" name="Table 6">
            <a:extLst>
              <a:ext uri="{FF2B5EF4-FFF2-40B4-BE49-F238E27FC236}">
                <a16:creationId xmlns:a16="http://schemas.microsoft.com/office/drawing/2014/main" id="{91D8E81B-5D6B-78E9-39EB-EC12E1B6290C}"/>
              </a:ext>
            </a:extLst>
          </p:cNvPr>
          <p:cNvGraphicFramePr>
            <a:graphicFrameLocks noGrp="1"/>
          </p:cNvGraphicFramePr>
          <p:nvPr>
            <p:ph idx="1"/>
            <p:extLst>
              <p:ext uri="{D42A27DB-BD31-4B8C-83A1-F6EECF244321}">
                <p14:modId xmlns:p14="http://schemas.microsoft.com/office/powerpoint/2010/main" val="398835241"/>
              </p:ext>
            </p:extLst>
          </p:nvPr>
        </p:nvGraphicFramePr>
        <p:xfrm>
          <a:off x="838200" y="1568644"/>
          <a:ext cx="10515597" cy="424180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3732245">
                  <a:extLst>
                    <a:ext uri="{9D8B030D-6E8A-4147-A177-3AD203B41FA5}">
                      <a16:colId xmlns:a16="http://schemas.microsoft.com/office/drawing/2014/main" val="2808823652"/>
                    </a:ext>
                  </a:extLst>
                </a:gridCol>
                <a:gridCol w="4850360">
                  <a:extLst>
                    <a:ext uri="{9D8B030D-6E8A-4147-A177-3AD203B41FA5}">
                      <a16:colId xmlns:a16="http://schemas.microsoft.com/office/drawing/2014/main" val="1457933695"/>
                    </a:ext>
                  </a:extLst>
                </a:gridCol>
              </a:tblGrid>
              <a:tr h="370840">
                <a:tc>
                  <a:txBody>
                    <a:bodyPr/>
                    <a:lstStyle/>
                    <a:p>
                      <a:r>
                        <a:rPr lang="en-US" sz="1400" dirty="0"/>
                        <a:t>Operators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r>
                        <a:rPr lang="en-US" sz="1400" dirty="0"/>
                        <a:t>Addition (+)</a:t>
                      </a:r>
                    </a:p>
                  </a:txBody>
                  <a:tcPr/>
                </a:tc>
                <a:tc>
                  <a:txBody>
                    <a:bodyPr/>
                    <a:lstStyle/>
                    <a:p>
                      <a:r>
                        <a:rPr lang="en-US" sz="1400" dirty="0"/>
                        <a:t>Adds two values.</a:t>
                      </a:r>
                      <a:endParaRPr lang="en-ID" sz="1400" dirty="0"/>
                    </a:p>
                  </a:txBody>
                  <a:tcPr/>
                </a:tc>
                <a:tc>
                  <a:txBody>
                    <a:bodyPr/>
                    <a:lstStyle/>
                    <a:p>
                      <a:pPr marL="0" marR="0">
                        <a:spcBef>
                          <a:spcPts val="0"/>
                        </a:spcBef>
                        <a:spcAft>
                          <a:spcPts val="0"/>
                        </a:spcAft>
                      </a:pPr>
                      <a:br>
                        <a:rPr lang="en-ID" sz="1400" dirty="0">
                          <a:solidFill>
                            <a:srgbClr val="979793"/>
                          </a:solidFill>
                          <a:effectLst/>
                          <a:latin typeface="Consolas"/>
                        </a:rPr>
                      </a:br>
                      <a:br>
                        <a:rPr lang="en-ID" sz="1400" dirty="0">
                          <a:solidFill>
                            <a:srgbClr val="979793"/>
                          </a:solidFill>
                          <a:effectLst/>
                          <a:latin typeface="Consolas"/>
                        </a:rPr>
                      </a:br>
                      <a:br>
                        <a:rPr lang="en-ID" sz="1400" dirty="0">
                          <a:solidFill>
                            <a:srgbClr val="979793"/>
                          </a:solidFill>
                          <a:effectLst/>
                          <a:latin typeface="Consolas"/>
                        </a:rPr>
                      </a:br>
                      <a:endParaRPr lang="en-ID" sz="1400">
                        <a:solidFill>
                          <a:srgbClr val="979793"/>
                        </a:solidFill>
                        <a:effectLst/>
                        <a:latin typeface="Consolas"/>
                      </a:endParaRPr>
                    </a:p>
                  </a:txBody>
                  <a:tcPr/>
                </a:tc>
                <a:extLst>
                  <a:ext uri="{0D108BD9-81ED-4DB2-BD59-A6C34878D82A}">
                    <a16:rowId xmlns:a16="http://schemas.microsoft.com/office/drawing/2014/main" val="412199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Subtraction (-)</a:t>
                      </a:r>
                    </a:p>
                  </a:txBody>
                  <a:tcPr/>
                </a:tc>
                <a:tc>
                  <a:txBody>
                    <a:bodyPr/>
                    <a:lstStyle/>
                    <a:p>
                      <a:r>
                        <a:rPr lang="en-US" sz="1400" dirty="0"/>
                        <a:t>Subtracts the right operand from the left operand.</a:t>
                      </a:r>
                      <a:endParaRPr lang="en-ID" sz="1400" dirty="0"/>
                    </a:p>
                  </a:txBody>
                  <a:tcPr/>
                </a:tc>
                <a:tc>
                  <a:txBody>
                    <a:bodyPr/>
                    <a:lstStyle/>
                    <a:p>
                      <a:endParaRPr lang="en-ID" sz="1400"/>
                    </a:p>
                    <a:p>
                      <a:pPr lvl="0">
                        <a:buNone/>
                      </a:pPr>
                      <a:endParaRPr lang="en-ID" sz="1400"/>
                    </a:p>
                    <a:p>
                      <a:pPr lvl="0">
                        <a:buNone/>
                      </a:pPr>
                      <a:endParaRPr lang="en-ID" sz="1400"/>
                    </a:p>
                  </a:txBody>
                  <a:tcPr/>
                </a:tc>
                <a:extLst>
                  <a:ext uri="{0D108BD9-81ED-4DB2-BD59-A6C34878D82A}">
                    <a16:rowId xmlns:a16="http://schemas.microsoft.com/office/drawing/2014/main" val="140410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Multiplication (*)</a:t>
                      </a:r>
                    </a:p>
                  </a:txBody>
                  <a:tcPr/>
                </a:tc>
                <a:tc>
                  <a:txBody>
                    <a:bodyPr/>
                    <a:lstStyle/>
                    <a:p>
                      <a:r>
                        <a:rPr lang="en-US" sz="1400" dirty="0"/>
                        <a:t>Multiplies two values.</a:t>
                      </a:r>
                      <a:endParaRPr lang="en-ID" sz="1400" dirty="0"/>
                    </a:p>
                  </a:txBody>
                  <a:tcPr/>
                </a:tc>
                <a:tc>
                  <a:txBody>
                    <a:bodyPr/>
                    <a:lstStyle/>
                    <a:p>
                      <a:br>
                        <a:rPr lang="en-ID" sz="1400" dirty="0"/>
                      </a:br>
                      <a:br>
                        <a:rPr lang="en-ID" sz="1400" dirty="0"/>
                      </a:br>
                      <a:endParaRPr lang="en-ID" sz="1400" dirty="0"/>
                    </a:p>
                  </a:txBody>
                  <a:tcPr/>
                </a:tc>
                <a:extLst>
                  <a:ext uri="{0D108BD9-81ED-4DB2-BD59-A6C34878D82A}">
                    <a16:rowId xmlns:a16="http://schemas.microsoft.com/office/drawing/2014/main" val="2821258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Division (/)</a:t>
                      </a:r>
                    </a:p>
                  </a:txBody>
                  <a:tcPr/>
                </a:tc>
                <a:tc>
                  <a:txBody>
                    <a:bodyPr/>
                    <a:lstStyle/>
                    <a:p>
                      <a:r>
                        <a:rPr lang="en-US" sz="1400" dirty="0"/>
                        <a:t>Divides the left operand by the right operand.</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33772636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Modulus (%)</a:t>
                      </a:r>
                      <a:endParaRPr lang="en-ID" sz="1400" dirty="0"/>
                    </a:p>
                  </a:txBody>
                  <a:tcPr/>
                </a:tc>
                <a:tc>
                  <a:txBody>
                    <a:bodyPr/>
                    <a:lstStyle/>
                    <a:p>
                      <a:r>
                        <a:rPr lang="en-US" sz="1400" dirty="0"/>
                        <a:t>Returns the remainder of the division.</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979793"/>
                          </a:solidFill>
                          <a:effectLst/>
                          <a:latin typeface="Consolas"/>
                        </a:rPr>
                      </a:br>
                      <a:br>
                        <a:rPr lang="en-ID" sz="1400" dirty="0">
                          <a:solidFill>
                            <a:srgbClr val="979793"/>
                          </a:solidFill>
                          <a:effectLst/>
                          <a:latin typeface="Consolas"/>
                        </a:rPr>
                      </a:br>
                      <a:endParaRPr lang="en-ID" sz="1400" dirty="0">
                        <a:solidFill>
                          <a:srgbClr val="979793"/>
                        </a:solidFill>
                        <a:effectLst/>
                        <a:latin typeface="Consolas"/>
                      </a:endParaRPr>
                    </a:p>
                  </a:txBody>
                  <a:tcPr/>
                </a:tc>
                <a:extLst>
                  <a:ext uri="{0D108BD9-81ED-4DB2-BD59-A6C34878D82A}">
                    <a16:rowId xmlns:a16="http://schemas.microsoft.com/office/drawing/2014/main" val="2365007842"/>
                  </a:ext>
                </a:extLst>
              </a:tr>
            </a:tbl>
          </a:graphicData>
        </a:graphic>
      </p:graphicFrame>
      <p:pic>
        <p:nvPicPr>
          <p:cNvPr id="9" name="Picture 8" descr="A black background with green numbers&#10;&#10;Description automatically generated">
            <a:extLst>
              <a:ext uri="{FF2B5EF4-FFF2-40B4-BE49-F238E27FC236}">
                <a16:creationId xmlns:a16="http://schemas.microsoft.com/office/drawing/2014/main" id="{460B32D0-494C-3264-2EA3-1779B69CE2B8}"/>
              </a:ext>
            </a:extLst>
          </p:cNvPr>
          <p:cNvPicPr>
            <a:picLocks noChangeAspect="1"/>
          </p:cNvPicPr>
          <p:nvPr/>
        </p:nvPicPr>
        <p:blipFill rotWithShape="1">
          <a:blip r:embed="rId2"/>
          <a:srcRect l="1214" t="12245" r="52504" b="10204"/>
          <a:stretch/>
        </p:blipFill>
        <p:spPr>
          <a:xfrm>
            <a:off x="6604660" y="2028372"/>
            <a:ext cx="2851006" cy="705359"/>
          </a:xfrm>
          <a:prstGeom prst="rect">
            <a:avLst/>
          </a:prstGeom>
        </p:spPr>
      </p:pic>
      <p:pic>
        <p:nvPicPr>
          <p:cNvPr id="10" name="Picture 9" descr="A black background with green text&#10;&#10;Description automatically generated">
            <a:extLst>
              <a:ext uri="{FF2B5EF4-FFF2-40B4-BE49-F238E27FC236}">
                <a16:creationId xmlns:a16="http://schemas.microsoft.com/office/drawing/2014/main" id="{1D92F8B2-C5C5-B46C-926C-B4EBA33CD52B}"/>
              </a:ext>
            </a:extLst>
          </p:cNvPr>
          <p:cNvPicPr>
            <a:picLocks noChangeAspect="1"/>
          </p:cNvPicPr>
          <p:nvPr/>
        </p:nvPicPr>
        <p:blipFill rotWithShape="1">
          <a:blip r:embed="rId3"/>
          <a:srcRect l="991" t="18146" r="42637" b="20447"/>
          <a:stretch/>
        </p:blipFill>
        <p:spPr>
          <a:xfrm>
            <a:off x="6602554" y="2977968"/>
            <a:ext cx="3259049" cy="374139"/>
          </a:xfrm>
          <a:prstGeom prst="rect">
            <a:avLst/>
          </a:prstGeom>
        </p:spPr>
      </p:pic>
      <p:pic>
        <p:nvPicPr>
          <p:cNvPr id="11" name="Picture 10" descr="A black background with green numbers&#10;&#10;Description automatically generated">
            <a:extLst>
              <a:ext uri="{FF2B5EF4-FFF2-40B4-BE49-F238E27FC236}">
                <a16:creationId xmlns:a16="http://schemas.microsoft.com/office/drawing/2014/main" id="{A52C5E38-48E9-066B-487A-17ED25B957FC}"/>
              </a:ext>
            </a:extLst>
          </p:cNvPr>
          <p:cNvPicPr>
            <a:picLocks noChangeAspect="1"/>
          </p:cNvPicPr>
          <p:nvPr/>
        </p:nvPicPr>
        <p:blipFill rotWithShape="1">
          <a:blip r:embed="rId4"/>
          <a:srcRect l="1182" t="16660" r="46341" b="17211"/>
          <a:stretch/>
        </p:blipFill>
        <p:spPr>
          <a:xfrm>
            <a:off x="6602554" y="3720952"/>
            <a:ext cx="2981877" cy="402914"/>
          </a:xfrm>
          <a:prstGeom prst="rect">
            <a:avLst/>
          </a:prstGeom>
        </p:spPr>
      </p:pic>
      <p:pic>
        <p:nvPicPr>
          <p:cNvPr id="12" name="Picture 11" descr="A black background with green text&#10;&#10;Description automatically generated">
            <a:extLst>
              <a:ext uri="{FF2B5EF4-FFF2-40B4-BE49-F238E27FC236}">
                <a16:creationId xmlns:a16="http://schemas.microsoft.com/office/drawing/2014/main" id="{53ED9C6B-935E-12F0-FB1B-A9C3098587B7}"/>
              </a:ext>
            </a:extLst>
          </p:cNvPr>
          <p:cNvPicPr>
            <a:picLocks noChangeAspect="1"/>
          </p:cNvPicPr>
          <p:nvPr/>
        </p:nvPicPr>
        <p:blipFill rotWithShape="1">
          <a:blip r:embed="rId5"/>
          <a:srcRect l="1150" t="13654" r="45932" b="14754"/>
          <a:stretch/>
        </p:blipFill>
        <p:spPr>
          <a:xfrm>
            <a:off x="6602553" y="4433342"/>
            <a:ext cx="3090743" cy="429115"/>
          </a:xfrm>
          <a:prstGeom prst="rect">
            <a:avLst/>
          </a:prstGeom>
        </p:spPr>
      </p:pic>
      <p:pic>
        <p:nvPicPr>
          <p:cNvPr id="13" name="Picture 12" descr="A black background with green text&#10;&#10;Description automatically generated">
            <a:extLst>
              <a:ext uri="{FF2B5EF4-FFF2-40B4-BE49-F238E27FC236}">
                <a16:creationId xmlns:a16="http://schemas.microsoft.com/office/drawing/2014/main" id="{63C48E07-D688-CDC9-9865-74FA3022B3F6}"/>
              </a:ext>
            </a:extLst>
          </p:cNvPr>
          <p:cNvPicPr>
            <a:picLocks noChangeAspect="1"/>
          </p:cNvPicPr>
          <p:nvPr/>
        </p:nvPicPr>
        <p:blipFill rotWithShape="1">
          <a:blip r:embed="rId6"/>
          <a:srcRect l="1005" t="16223" r="44271" b="10976"/>
          <a:stretch/>
        </p:blipFill>
        <p:spPr>
          <a:xfrm>
            <a:off x="6602553" y="5148216"/>
            <a:ext cx="3120466" cy="584043"/>
          </a:xfrm>
          <a:prstGeom prst="rect">
            <a:avLst/>
          </a:prstGeom>
        </p:spPr>
      </p:pic>
    </p:spTree>
    <p:extLst>
      <p:ext uri="{BB962C8B-B14F-4D97-AF65-F5344CB8AC3E}">
        <p14:creationId xmlns:p14="http://schemas.microsoft.com/office/powerpoint/2010/main" val="109901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A4D4-B5CE-8D2A-602D-BD9123256AAA}"/>
              </a:ext>
            </a:extLst>
          </p:cNvPr>
          <p:cNvSpPr>
            <a:spLocks noGrp="1"/>
          </p:cNvSpPr>
          <p:nvPr>
            <p:ph type="title"/>
          </p:nvPr>
        </p:nvSpPr>
        <p:spPr/>
        <p:txBody>
          <a:bodyPr/>
          <a:lstStyle/>
          <a:p>
            <a:r>
              <a:rPr lang="en-US"/>
              <a:t>Comparison Operators</a:t>
            </a:r>
            <a:endParaRPr lang="en-ID"/>
          </a:p>
        </p:txBody>
      </p:sp>
      <p:graphicFrame>
        <p:nvGraphicFramePr>
          <p:cNvPr id="6" name="Table 6">
            <a:extLst>
              <a:ext uri="{FF2B5EF4-FFF2-40B4-BE49-F238E27FC236}">
                <a16:creationId xmlns:a16="http://schemas.microsoft.com/office/drawing/2014/main" id="{91D8E81B-5D6B-78E9-39EB-EC12E1B6290C}"/>
              </a:ext>
            </a:extLst>
          </p:cNvPr>
          <p:cNvGraphicFramePr>
            <a:graphicFrameLocks noGrp="1"/>
          </p:cNvGraphicFramePr>
          <p:nvPr>
            <p:ph idx="1"/>
            <p:extLst>
              <p:ext uri="{D42A27DB-BD31-4B8C-83A1-F6EECF244321}">
                <p14:modId xmlns:p14="http://schemas.microsoft.com/office/powerpoint/2010/main" val="3775529475"/>
              </p:ext>
            </p:extLst>
          </p:nvPr>
        </p:nvGraphicFramePr>
        <p:xfrm>
          <a:off x="838200" y="1568644"/>
          <a:ext cx="10515597" cy="341884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3732245">
                  <a:extLst>
                    <a:ext uri="{9D8B030D-6E8A-4147-A177-3AD203B41FA5}">
                      <a16:colId xmlns:a16="http://schemas.microsoft.com/office/drawing/2014/main" val="2808823652"/>
                    </a:ext>
                  </a:extLst>
                </a:gridCol>
                <a:gridCol w="4850360">
                  <a:extLst>
                    <a:ext uri="{9D8B030D-6E8A-4147-A177-3AD203B41FA5}">
                      <a16:colId xmlns:a16="http://schemas.microsoft.com/office/drawing/2014/main" val="1457933695"/>
                    </a:ext>
                  </a:extLst>
                </a:gridCol>
              </a:tblGrid>
              <a:tr h="370840">
                <a:tc>
                  <a:txBody>
                    <a:bodyPr/>
                    <a:lstStyle/>
                    <a:p>
                      <a:r>
                        <a:rPr lang="en-US" sz="1400" dirty="0"/>
                        <a:t>Operators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r>
                        <a:rPr lang="en-US" sz="1400" dirty="0"/>
                        <a:t>Equal to (==)</a:t>
                      </a:r>
                    </a:p>
                  </a:txBody>
                  <a:tcPr/>
                </a:tc>
                <a:tc>
                  <a:txBody>
                    <a:bodyPr/>
                    <a:lstStyle/>
                    <a:p>
                      <a:r>
                        <a:rPr lang="en-US" sz="1400" dirty="0"/>
                        <a:t>Compares if two values are equal.</a:t>
                      </a:r>
                      <a:endParaRPr lang="en-ID" sz="1400" dirty="0"/>
                    </a:p>
                  </a:txBody>
                  <a:tcPr/>
                </a:tc>
                <a:tc>
                  <a:txBody>
                    <a:bodyPr/>
                    <a:lstStyle/>
                    <a:p>
                      <a:pPr marL="0" marR="0">
                        <a:spcBef>
                          <a:spcPts val="0"/>
                        </a:spcBef>
                        <a:spcAft>
                          <a:spcPts val="0"/>
                        </a:spcAft>
                      </a:pPr>
                      <a:br>
                        <a:rPr lang="en-ID" sz="1400" dirty="0">
                          <a:solidFill>
                            <a:srgbClr val="979793"/>
                          </a:solidFill>
                          <a:effectLst/>
                          <a:latin typeface="Consolas"/>
                        </a:rPr>
                      </a:br>
                      <a:br>
                        <a:rPr lang="en-ID" sz="1400" dirty="0">
                          <a:solidFill>
                            <a:srgbClr val="979793"/>
                          </a:solidFill>
                          <a:effectLst/>
                          <a:latin typeface="Consolas"/>
                        </a:rPr>
                      </a:br>
                      <a:endParaRPr lang="en-ID" sz="1400" dirty="0">
                        <a:solidFill>
                          <a:srgbClr val="979793"/>
                        </a:solidFill>
                        <a:effectLst/>
                        <a:latin typeface="Consolas"/>
                      </a:endParaRPr>
                    </a:p>
                  </a:txBody>
                  <a:tcPr/>
                </a:tc>
                <a:extLst>
                  <a:ext uri="{0D108BD9-81ED-4DB2-BD59-A6C34878D82A}">
                    <a16:rowId xmlns:a16="http://schemas.microsoft.com/office/drawing/2014/main" val="412199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equal to (!=)</a:t>
                      </a:r>
                    </a:p>
                  </a:txBody>
                  <a:tcPr/>
                </a:tc>
                <a:tc>
                  <a:txBody>
                    <a:bodyPr/>
                    <a:lstStyle/>
                    <a:p>
                      <a:r>
                        <a:rPr lang="en-US" sz="1400" dirty="0"/>
                        <a:t>Compares if two values are not equal.</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40410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Strict equal to (===)</a:t>
                      </a:r>
                    </a:p>
                  </a:txBody>
                  <a:tcPr/>
                </a:tc>
                <a:tc>
                  <a:txBody>
                    <a:bodyPr/>
                    <a:lstStyle/>
                    <a:p>
                      <a:r>
                        <a:rPr lang="en-US" sz="1400" dirty="0"/>
                        <a:t>Compares if two values are equal in both value and type.</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endParaRPr lang="en-US" dirty="0"/>
                    </a:p>
                    <a:p>
                      <a:pPr marL="0" marR="0" lvl="0" indent="0" algn="l">
                        <a:lnSpc>
                          <a:spcPct val="100000"/>
                        </a:lnSpc>
                        <a:spcBef>
                          <a:spcPts val="0"/>
                        </a:spcBef>
                        <a:spcAft>
                          <a:spcPts val="0"/>
                        </a:spcAft>
                        <a:buClrTx/>
                        <a:buSzTx/>
                        <a:buFontTx/>
                        <a:buNone/>
                      </a:pPr>
                      <a:endParaRPr lang="en-ID" sz="1400">
                        <a:solidFill>
                          <a:srgbClr val="6272A4"/>
                        </a:solidFill>
                        <a:effectLst/>
                        <a:latin typeface="Consolas"/>
                      </a:endParaRPr>
                    </a:p>
                  </a:txBody>
                  <a:tcPr/>
                </a:tc>
                <a:extLst>
                  <a:ext uri="{0D108BD9-81ED-4DB2-BD59-A6C34878D82A}">
                    <a16:rowId xmlns:a16="http://schemas.microsoft.com/office/drawing/2014/main" val="2821258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Strict not equal to (!==)</a:t>
                      </a:r>
                    </a:p>
                  </a:txBody>
                  <a:tcPr/>
                </a:tc>
                <a:tc>
                  <a:txBody>
                    <a:bodyPr/>
                    <a:lstStyle/>
                    <a:p>
                      <a:r>
                        <a:rPr lang="en-US" sz="1400" dirty="0"/>
                        <a:t>Compares if two values are not equal in value or type.</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effectLst/>
                          <a:latin typeface="Consolas"/>
                        </a:rPr>
                      </a:br>
                      <a:endParaRPr lang="en-US" dirty="0"/>
                    </a:p>
                    <a:p>
                      <a:pPr marL="0" marR="0" lvl="0" indent="0" algn="l">
                        <a:lnSpc>
                          <a:spcPct val="100000"/>
                        </a:lnSpc>
                        <a:spcBef>
                          <a:spcPts val="0"/>
                        </a:spcBef>
                        <a:spcAft>
                          <a:spcPts val="0"/>
                        </a:spcAft>
                        <a:buClrTx/>
                        <a:buSzTx/>
                        <a:buFontTx/>
                        <a:buNone/>
                      </a:pPr>
                      <a:endParaRPr lang="en-ID" sz="1400">
                        <a:effectLst/>
                        <a:latin typeface="Consolas"/>
                      </a:endParaRPr>
                    </a:p>
                  </a:txBody>
                  <a:tcPr/>
                </a:tc>
                <a:extLst>
                  <a:ext uri="{0D108BD9-81ED-4DB2-BD59-A6C34878D82A}">
                    <a16:rowId xmlns:a16="http://schemas.microsoft.com/office/drawing/2014/main" val="3377263694"/>
                  </a:ext>
                </a:extLst>
              </a:tr>
            </a:tbl>
          </a:graphicData>
        </a:graphic>
      </p:graphicFrame>
      <p:pic>
        <p:nvPicPr>
          <p:cNvPr id="7" name="Picture 6" descr="A black background with green text&#10;&#10;Description automatically generated">
            <a:extLst>
              <a:ext uri="{FF2B5EF4-FFF2-40B4-BE49-F238E27FC236}">
                <a16:creationId xmlns:a16="http://schemas.microsoft.com/office/drawing/2014/main" id="{6F7D5B1D-7D5E-4396-DFC6-2E0B76E1780C}"/>
              </a:ext>
            </a:extLst>
          </p:cNvPr>
          <p:cNvPicPr>
            <a:picLocks noChangeAspect="1"/>
          </p:cNvPicPr>
          <p:nvPr/>
        </p:nvPicPr>
        <p:blipFill rotWithShape="1">
          <a:blip r:embed="rId2"/>
          <a:srcRect l="1222" t="15116" r="52007" b="15116"/>
          <a:stretch/>
        </p:blipFill>
        <p:spPr>
          <a:xfrm>
            <a:off x="6584867" y="1998682"/>
            <a:ext cx="2653089" cy="587324"/>
          </a:xfrm>
          <a:prstGeom prst="rect">
            <a:avLst/>
          </a:prstGeom>
        </p:spPr>
      </p:pic>
      <p:pic>
        <p:nvPicPr>
          <p:cNvPr id="9" name="Picture 8" descr="A black background with green text&#10;&#10;Description automatically generated">
            <a:extLst>
              <a:ext uri="{FF2B5EF4-FFF2-40B4-BE49-F238E27FC236}">
                <a16:creationId xmlns:a16="http://schemas.microsoft.com/office/drawing/2014/main" id="{9F3EB1F9-6BF2-11CE-821A-5017A8FB2D1D}"/>
              </a:ext>
            </a:extLst>
          </p:cNvPr>
          <p:cNvPicPr>
            <a:picLocks noChangeAspect="1"/>
          </p:cNvPicPr>
          <p:nvPr/>
        </p:nvPicPr>
        <p:blipFill rotWithShape="1">
          <a:blip r:embed="rId3"/>
          <a:srcRect l="730" t="20690" r="49087" b="22414"/>
          <a:stretch/>
        </p:blipFill>
        <p:spPr>
          <a:xfrm>
            <a:off x="6584868" y="2857164"/>
            <a:ext cx="3009366" cy="365734"/>
          </a:xfrm>
          <a:prstGeom prst="rect">
            <a:avLst/>
          </a:prstGeom>
        </p:spPr>
      </p:pic>
      <p:pic>
        <p:nvPicPr>
          <p:cNvPr id="10" name="Picture 9" descr="A black background with green text&#10;&#10;Description automatically generated">
            <a:extLst>
              <a:ext uri="{FF2B5EF4-FFF2-40B4-BE49-F238E27FC236}">
                <a16:creationId xmlns:a16="http://schemas.microsoft.com/office/drawing/2014/main" id="{9A5EF1C7-2923-B1DE-B01A-A4DEF5063CF8}"/>
              </a:ext>
            </a:extLst>
          </p:cNvPr>
          <p:cNvPicPr>
            <a:picLocks noChangeAspect="1"/>
          </p:cNvPicPr>
          <p:nvPr/>
        </p:nvPicPr>
        <p:blipFill rotWithShape="1">
          <a:blip r:embed="rId4"/>
          <a:srcRect l="1103" t="18966" r="40257" b="18966"/>
          <a:stretch/>
        </p:blipFill>
        <p:spPr>
          <a:xfrm>
            <a:off x="6584868" y="3658747"/>
            <a:ext cx="3156563" cy="356303"/>
          </a:xfrm>
          <a:prstGeom prst="rect">
            <a:avLst/>
          </a:prstGeom>
        </p:spPr>
      </p:pic>
      <p:pic>
        <p:nvPicPr>
          <p:cNvPr id="11" name="Picture 10" descr="A black background with green and white text&#10;&#10;Description automatically generated">
            <a:extLst>
              <a:ext uri="{FF2B5EF4-FFF2-40B4-BE49-F238E27FC236}">
                <a16:creationId xmlns:a16="http://schemas.microsoft.com/office/drawing/2014/main" id="{E5085A43-D1C2-6CC3-1451-B244BB341EEB}"/>
              </a:ext>
            </a:extLst>
          </p:cNvPr>
          <p:cNvPicPr>
            <a:picLocks noChangeAspect="1"/>
          </p:cNvPicPr>
          <p:nvPr/>
        </p:nvPicPr>
        <p:blipFill rotWithShape="1">
          <a:blip r:embed="rId5"/>
          <a:srcRect l="1331" t="14286" r="39354" b="16071"/>
          <a:stretch/>
        </p:blipFill>
        <p:spPr>
          <a:xfrm>
            <a:off x="6584868" y="4371268"/>
            <a:ext cx="3187725" cy="392868"/>
          </a:xfrm>
          <a:prstGeom prst="rect">
            <a:avLst/>
          </a:prstGeom>
        </p:spPr>
      </p:pic>
    </p:spTree>
    <p:extLst>
      <p:ext uri="{BB962C8B-B14F-4D97-AF65-F5344CB8AC3E}">
        <p14:creationId xmlns:p14="http://schemas.microsoft.com/office/powerpoint/2010/main" val="2624850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A4D4-B5CE-8D2A-602D-BD9123256AAA}"/>
              </a:ext>
            </a:extLst>
          </p:cNvPr>
          <p:cNvSpPr>
            <a:spLocks noGrp="1"/>
          </p:cNvSpPr>
          <p:nvPr>
            <p:ph type="title"/>
          </p:nvPr>
        </p:nvSpPr>
        <p:spPr/>
        <p:txBody>
          <a:bodyPr/>
          <a:lstStyle/>
          <a:p>
            <a:r>
              <a:rPr lang="en-US">
                <a:latin typeface="Roboto Medium"/>
                <a:ea typeface="Roboto Medium"/>
                <a:cs typeface="Roboto Medium"/>
              </a:rPr>
              <a:t>Comparison Operators (2)</a:t>
            </a:r>
            <a:endParaRPr lang="en-ID"/>
          </a:p>
        </p:txBody>
      </p:sp>
      <p:graphicFrame>
        <p:nvGraphicFramePr>
          <p:cNvPr id="6" name="Table 6">
            <a:extLst>
              <a:ext uri="{FF2B5EF4-FFF2-40B4-BE49-F238E27FC236}">
                <a16:creationId xmlns:a16="http://schemas.microsoft.com/office/drawing/2014/main" id="{91D8E81B-5D6B-78E9-39EB-EC12E1B6290C}"/>
              </a:ext>
            </a:extLst>
          </p:cNvPr>
          <p:cNvGraphicFramePr>
            <a:graphicFrameLocks noGrp="1"/>
          </p:cNvGraphicFramePr>
          <p:nvPr>
            <p:ph idx="1"/>
            <p:extLst>
              <p:ext uri="{D42A27DB-BD31-4B8C-83A1-F6EECF244321}">
                <p14:modId xmlns:p14="http://schemas.microsoft.com/office/powerpoint/2010/main" val="674245831"/>
              </p:ext>
            </p:extLst>
          </p:nvPr>
        </p:nvGraphicFramePr>
        <p:xfrm>
          <a:off x="838200" y="1568644"/>
          <a:ext cx="10515598" cy="308356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3732246">
                  <a:extLst>
                    <a:ext uri="{9D8B030D-6E8A-4147-A177-3AD203B41FA5}">
                      <a16:colId xmlns:a16="http://schemas.microsoft.com/office/drawing/2014/main" val="2808823652"/>
                    </a:ext>
                  </a:extLst>
                </a:gridCol>
                <a:gridCol w="4850360">
                  <a:extLst>
                    <a:ext uri="{9D8B030D-6E8A-4147-A177-3AD203B41FA5}">
                      <a16:colId xmlns:a16="http://schemas.microsoft.com/office/drawing/2014/main" val="1457933695"/>
                    </a:ext>
                  </a:extLst>
                </a:gridCol>
              </a:tblGrid>
              <a:tr h="370840">
                <a:tc>
                  <a:txBody>
                    <a:bodyPr/>
                    <a:lstStyle/>
                    <a:p>
                      <a:r>
                        <a:rPr lang="en-US" sz="1400" dirty="0"/>
                        <a:t>Operators</a:t>
                      </a:r>
                      <a:endParaRPr lang="en-ID" sz="1400" dirty="0" err="1"/>
                    </a:p>
                  </a:txBody>
                  <a:tcPr/>
                </a:tc>
                <a:tc>
                  <a:txBody>
                    <a:bodyPr/>
                    <a:lstStyle/>
                    <a:p>
                      <a:r>
                        <a:rPr lang="en-US" sz="1400" dirty="0"/>
                        <a:t>Function</a:t>
                      </a:r>
                      <a:endParaRPr lang="en-ID" sz="1400" dirty="0"/>
                    </a:p>
                  </a:txBody>
                  <a:tcPr/>
                </a:tc>
                <a:tc>
                  <a:txBody>
                    <a:bodyPr/>
                    <a:lstStyle/>
                    <a:p>
                      <a:r>
                        <a:rPr lang="en-US" sz="1400" dirty="0"/>
                        <a:t>Example</a:t>
                      </a:r>
                    </a:p>
                  </a:txBody>
                  <a:tcPr/>
                </a:tc>
                <a:extLst>
                  <a:ext uri="{0D108BD9-81ED-4DB2-BD59-A6C34878D82A}">
                    <a16:rowId xmlns:a16="http://schemas.microsoft.com/office/drawing/2014/main" val="3077114762"/>
                  </a:ext>
                </a:extLst>
              </a:tr>
              <a:tr h="370840">
                <a:tc>
                  <a:txBody>
                    <a:bodyPr/>
                    <a:lstStyle/>
                    <a:p>
                      <a:pPr marL="0" marR="0" lvl="0" indent="0" algn="l" rtl="0">
                        <a:lnSpc>
                          <a:spcPct val="100000"/>
                        </a:lnSpc>
                        <a:spcBef>
                          <a:spcPts val="0"/>
                        </a:spcBef>
                        <a:spcAft>
                          <a:spcPts val="0"/>
                        </a:spcAft>
                        <a:buClrTx/>
                        <a:buSzTx/>
                        <a:buFontTx/>
                        <a:buNone/>
                      </a:pPr>
                      <a:r>
                        <a:rPr lang="en-US" sz="1400" dirty="0"/>
                        <a:t>Greater than (&gt;)</a:t>
                      </a:r>
                      <a:endParaRPr lang="en-ID" sz="1400" dirty="0"/>
                    </a:p>
                  </a:txBody>
                  <a:tcPr/>
                </a:tc>
                <a:tc>
                  <a:txBody>
                    <a:bodyPr/>
                    <a:lstStyle/>
                    <a:p>
                      <a:pPr lvl="0">
                        <a:buNone/>
                      </a:pPr>
                      <a:r>
                        <a:rPr lang="en-US" sz="1400" dirty="0"/>
                        <a:t>Checks if the left operand is greater than the right operand</a:t>
                      </a:r>
                      <a:endParaRPr lang="en-ID" sz="1400" dirty="0"/>
                    </a:p>
                  </a:txBody>
                  <a:tcPr/>
                </a:tc>
                <a:tc>
                  <a:txBody>
                    <a:bodyPr/>
                    <a:lstStyle/>
                    <a:p>
                      <a:pPr marL="0" marR="0" lvl="0" indent="0" algn="l" rtl="0">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4121993881"/>
                  </a:ext>
                </a:extLst>
              </a:tr>
              <a:tr h="370839">
                <a:tc>
                  <a:txBody>
                    <a:bodyPr/>
                    <a:lstStyle/>
                    <a:p>
                      <a:pPr marL="0" marR="0" lvl="0" indent="0" algn="l" rtl="0">
                        <a:lnSpc>
                          <a:spcPct val="100000"/>
                        </a:lnSpc>
                        <a:spcBef>
                          <a:spcPts val="0"/>
                        </a:spcBef>
                        <a:spcAft>
                          <a:spcPts val="0"/>
                        </a:spcAft>
                        <a:buClrTx/>
                        <a:buSzTx/>
                        <a:buFontTx/>
                        <a:buNone/>
                      </a:pPr>
                      <a:r>
                        <a:rPr lang="en-US" sz="1400" dirty="0"/>
                        <a:t>Less than (&lt;)</a:t>
                      </a:r>
                      <a:endParaRPr lang="en-US" dirty="0"/>
                    </a:p>
                  </a:txBody>
                  <a:tcPr/>
                </a:tc>
                <a:tc>
                  <a:txBody>
                    <a:bodyPr/>
                    <a:lstStyle/>
                    <a:p>
                      <a:pPr lvl="0">
                        <a:buNone/>
                      </a:pPr>
                      <a:r>
                        <a:rPr lang="en-US" sz="1400" dirty="0"/>
                        <a:t>Checks if the left operand is less than the right operand.</a:t>
                      </a:r>
                      <a:endParaRPr lang="en-ID" sz="1400" dirty="0"/>
                    </a:p>
                  </a:txBody>
                  <a:tcPr/>
                </a:tc>
                <a:tc>
                  <a:txBody>
                    <a:bodyPr/>
                    <a:lstStyle/>
                    <a:p>
                      <a:pPr lvl="0">
                        <a:buNone/>
                      </a:pPr>
                      <a:endParaRPr lang="en-ID" sz="1400"/>
                    </a:p>
                  </a:txBody>
                  <a:tcPr/>
                </a:tc>
                <a:extLst>
                  <a:ext uri="{0D108BD9-81ED-4DB2-BD59-A6C34878D82A}">
                    <a16:rowId xmlns:a16="http://schemas.microsoft.com/office/drawing/2014/main" val="3224352461"/>
                  </a:ext>
                </a:extLst>
              </a:tr>
              <a:tr h="370839">
                <a:tc>
                  <a:txBody>
                    <a:bodyPr/>
                    <a:lstStyle/>
                    <a:p>
                      <a:pPr marL="0" marR="0" lvl="0" indent="0" algn="l" rtl="0">
                        <a:lnSpc>
                          <a:spcPct val="100000"/>
                        </a:lnSpc>
                        <a:spcBef>
                          <a:spcPts val="0"/>
                        </a:spcBef>
                        <a:spcAft>
                          <a:spcPts val="0"/>
                        </a:spcAft>
                        <a:buClrTx/>
                        <a:buSzTx/>
                        <a:buFontTx/>
                        <a:buNone/>
                      </a:pPr>
                      <a:r>
                        <a:rPr lang="en-US" sz="1400" dirty="0"/>
                        <a:t>Greater than or equal to (&gt;=)</a:t>
                      </a:r>
                      <a:endParaRPr lang="en-US" dirty="0"/>
                    </a:p>
                    <a:p>
                      <a:pPr marL="0" marR="0" lvl="0" indent="0" algn="l" rtl="0">
                        <a:lnSpc>
                          <a:spcPct val="100000"/>
                        </a:lnSpc>
                        <a:spcBef>
                          <a:spcPts val="0"/>
                        </a:spcBef>
                        <a:spcAft>
                          <a:spcPts val="0"/>
                        </a:spcAft>
                        <a:buClrTx/>
                        <a:buSzTx/>
                        <a:buFontTx/>
                        <a:buNone/>
                      </a:pPr>
                      <a:endParaRPr lang="en-ID" sz="1400"/>
                    </a:p>
                  </a:txBody>
                  <a:tcPr/>
                </a:tc>
                <a:tc>
                  <a:txBody>
                    <a:bodyPr/>
                    <a:lstStyle/>
                    <a:p>
                      <a:pPr lvl="0">
                        <a:buNone/>
                      </a:pPr>
                      <a:r>
                        <a:rPr lang="en-US" sz="1400" dirty="0"/>
                        <a:t>Checks if the left operand is greater than or equal to the right operand.</a:t>
                      </a:r>
                      <a:endParaRPr lang="en-ID" sz="1400" dirty="0"/>
                    </a:p>
                  </a:txBody>
                  <a:tcPr/>
                </a:tc>
                <a:tc>
                  <a:txBody>
                    <a:bodyPr/>
                    <a:lstStyle/>
                    <a:p>
                      <a:pPr lvl="0">
                        <a:buNone/>
                      </a:pPr>
                      <a:endParaRPr lang="en-ID" sz="1400"/>
                    </a:p>
                  </a:txBody>
                  <a:tcPr/>
                </a:tc>
                <a:extLst>
                  <a:ext uri="{0D108BD9-81ED-4DB2-BD59-A6C34878D82A}">
                    <a16:rowId xmlns:a16="http://schemas.microsoft.com/office/drawing/2014/main" val="3512802740"/>
                  </a:ext>
                </a:extLst>
              </a:tr>
              <a:tr h="370839">
                <a:tc>
                  <a:txBody>
                    <a:bodyPr/>
                    <a:lstStyle/>
                    <a:p>
                      <a:pPr marL="0" marR="0" lvl="0" indent="0" algn="l" rtl="0">
                        <a:lnSpc>
                          <a:spcPct val="100000"/>
                        </a:lnSpc>
                        <a:spcBef>
                          <a:spcPts val="0"/>
                        </a:spcBef>
                        <a:spcAft>
                          <a:spcPts val="0"/>
                        </a:spcAft>
                        <a:buClrTx/>
                        <a:buSzTx/>
                        <a:buFontTx/>
                        <a:buNone/>
                      </a:pPr>
                      <a:r>
                        <a:rPr lang="en-US" sz="1400" dirty="0"/>
                        <a:t>Less than or equal to (&lt;=)</a:t>
                      </a:r>
                      <a:endParaRPr lang="en-US" dirty="0"/>
                    </a:p>
                  </a:txBody>
                  <a:tcPr/>
                </a:tc>
                <a:tc>
                  <a:txBody>
                    <a:bodyPr/>
                    <a:lstStyle/>
                    <a:p>
                      <a:pPr lvl="0">
                        <a:buNone/>
                      </a:pPr>
                      <a:r>
                        <a:rPr lang="en-US" sz="1400" dirty="0"/>
                        <a:t>Checks if the left operand is less than or equal to the right operand.</a:t>
                      </a:r>
                      <a:endParaRPr lang="en-ID" sz="1400" dirty="0"/>
                    </a:p>
                  </a:txBody>
                  <a:tcPr/>
                </a:tc>
                <a:tc>
                  <a:txBody>
                    <a:bodyPr/>
                    <a:lstStyle/>
                    <a:p>
                      <a:pPr lvl="0">
                        <a:buNone/>
                      </a:pPr>
                      <a:endParaRPr lang="en-ID" sz="1400"/>
                    </a:p>
                  </a:txBody>
                  <a:tcPr/>
                </a:tc>
                <a:extLst>
                  <a:ext uri="{0D108BD9-81ED-4DB2-BD59-A6C34878D82A}">
                    <a16:rowId xmlns:a16="http://schemas.microsoft.com/office/drawing/2014/main" val="3571528010"/>
                  </a:ext>
                </a:extLst>
              </a:tr>
            </a:tbl>
          </a:graphicData>
        </a:graphic>
      </p:graphicFrame>
      <p:pic>
        <p:nvPicPr>
          <p:cNvPr id="4" name="Picture 3" descr="A black background with green text&#10;&#10;Description automatically generated">
            <a:extLst>
              <a:ext uri="{FF2B5EF4-FFF2-40B4-BE49-F238E27FC236}">
                <a16:creationId xmlns:a16="http://schemas.microsoft.com/office/drawing/2014/main" id="{CB813AB5-C833-51AB-BA19-2E9E7FB549A7}"/>
              </a:ext>
            </a:extLst>
          </p:cNvPr>
          <p:cNvPicPr>
            <a:picLocks noChangeAspect="1"/>
          </p:cNvPicPr>
          <p:nvPr/>
        </p:nvPicPr>
        <p:blipFill rotWithShape="1">
          <a:blip r:embed="rId2"/>
          <a:srcRect l="1238" t="13978" r="45201" b="13978"/>
          <a:stretch/>
        </p:blipFill>
        <p:spPr>
          <a:xfrm>
            <a:off x="6624452" y="2058059"/>
            <a:ext cx="3425120" cy="656387"/>
          </a:xfrm>
          <a:prstGeom prst="rect">
            <a:avLst/>
          </a:prstGeom>
        </p:spPr>
      </p:pic>
      <p:pic>
        <p:nvPicPr>
          <p:cNvPr id="5" name="Picture 4" descr="A black background with text&#10;&#10;Description automatically generated">
            <a:extLst>
              <a:ext uri="{FF2B5EF4-FFF2-40B4-BE49-F238E27FC236}">
                <a16:creationId xmlns:a16="http://schemas.microsoft.com/office/drawing/2014/main" id="{242434D0-6A1B-7ED8-DE68-63AEEF7ED054}"/>
              </a:ext>
            </a:extLst>
          </p:cNvPr>
          <p:cNvPicPr>
            <a:picLocks noChangeAspect="1"/>
          </p:cNvPicPr>
          <p:nvPr/>
        </p:nvPicPr>
        <p:blipFill rotWithShape="1">
          <a:blip r:embed="rId3"/>
          <a:srcRect l="1220" t="16804" r="38328" b="16729"/>
          <a:stretch/>
        </p:blipFill>
        <p:spPr>
          <a:xfrm>
            <a:off x="6624453" y="2948537"/>
            <a:ext cx="3435147" cy="398393"/>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4F49B82D-DDFB-7299-B6BE-02DE6634B32D}"/>
              </a:ext>
            </a:extLst>
          </p:cNvPr>
          <p:cNvPicPr>
            <a:picLocks noChangeAspect="1"/>
          </p:cNvPicPr>
          <p:nvPr/>
        </p:nvPicPr>
        <p:blipFill rotWithShape="1">
          <a:blip r:embed="rId4"/>
          <a:srcRect l="1336" t="16071" r="33015" b="17857"/>
          <a:stretch/>
        </p:blipFill>
        <p:spPr>
          <a:xfrm>
            <a:off x="6624453" y="3479975"/>
            <a:ext cx="3504527" cy="373227"/>
          </a:xfrm>
          <a:prstGeom prst="rect">
            <a:avLst/>
          </a:prstGeom>
        </p:spPr>
      </p:pic>
      <p:pic>
        <p:nvPicPr>
          <p:cNvPr id="8" name="Picture 7" descr="A black background with text&#10;&#10;Description automatically generated">
            <a:extLst>
              <a:ext uri="{FF2B5EF4-FFF2-40B4-BE49-F238E27FC236}">
                <a16:creationId xmlns:a16="http://schemas.microsoft.com/office/drawing/2014/main" id="{7F077C5F-88A8-8397-4CD8-F0BEE5C93434}"/>
              </a:ext>
            </a:extLst>
          </p:cNvPr>
          <p:cNvPicPr>
            <a:picLocks noChangeAspect="1"/>
          </p:cNvPicPr>
          <p:nvPr/>
        </p:nvPicPr>
        <p:blipFill rotWithShape="1">
          <a:blip r:embed="rId3"/>
          <a:srcRect l="901" t="17544" r="38919" b="19298"/>
          <a:stretch/>
        </p:blipFill>
        <p:spPr>
          <a:xfrm>
            <a:off x="6624452" y="4182856"/>
            <a:ext cx="3306491" cy="353560"/>
          </a:xfrm>
          <a:prstGeom prst="rect">
            <a:avLst/>
          </a:prstGeom>
        </p:spPr>
      </p:pic>
    </p:spTree>
    <p:extLst>
      <p:ext uri="{BB962C8B-B14F-4D97-AF65-F5344CB8AC3E}">
        <p14:creationId xmlns:p14="http://schemas.microsoft.com/office/powerpoint/2010/main" val="18770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A4D4-B5CE-8D2A-602D-BD9123256AAA}"/>
              </a:ext>
            </a:extLst>
          </p:cNvPr>
          <p:cNvSpPr>
            <a:spLocks noGrp="1"/>
          </p:cNvSpPr>
          <p:nvPr>
            <p:ph type="title"/>
          </p:nvPr>
        </p:nvSpPr>
        <p:spPr/>
        <p:txBody>
          <a:bodyPr/>
          <a:lstStyle/>
          <a:p>
            <a:r>
              <a:rPr lang="en-US"/>
              <a:t>Logical Operators</a:t>
            </a:r>
            <a:endParaRPr lang="en-ID"/>
          </a:p>
        </p:txBody>
      </p:sp>
      <p:graphicFrame>
        <p:nvGraphicFramePr>
          <p:cNvPr id="6" name="Table 6">
            <a:extLst>
              <a:ext uri="{FF2B5EF4-FFF2-40B4-BE49-F238E27FC236}">
                <a16:creationId xmlns:a16="http://schemas.microsoft.com/office/drawing/2014/main" id="{91D8E81B-5D6B-78E9-39EB-EC12E1B6290C}"/>
              </a:ext>
            </a:extLst>
          </p:cNvPr>
          <p:cNvGraphicFramePr>
            <a:graphicFrameLocks noGrp="1"/>
          </p:cNvGraphicFramePr>
          <p:nvPr>
            <p:ph idx="1"/>
            <p:extLst>
              <p:ext uri="{D42A27DB-BD31-4B8C-83A1-F6EECF244321}">
                <p14:modId xmlns:p14="http://schemas.microsoft.com/office/powerpoint/2010/main" val="2928793774"/>
              </p:ext>
            </p:extLst>
          </p:nvPr>
        </p:nvGraphicFramePr>
        <p:xfrm>
          <a:off x="838200" y="1568644"/>
          <a:ext cx="10515597" cy="213868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3732245">
                  <a:extLst>
                    <a:ext uri="{9D8B030D-6E8A-4147-A177-3AD203B41FA5}">
                      <a16:colId xmlns:a16="http://schemas.microsoft.com/office/drawing/2014/main" val="2808823652"/>
                    </a:ext>
                  </a:extLst>
                </a:gridCol>
                <a:gridCol w="4850360">
                  <a:extLst>
                    <a:ext uri="{9D8B030D-6E8A-4147-A177-3AD203B41FA5}">
                      <a16:colId xmlns:a16="http://schemas.microsoft.com/office/drawing/2014/main" val="1457933695"/>
                    </a:ext>
                  </a:extLst>
                </a:gridCol>
              </a:tblGrid>
              <a:tr h="370840">
                <a:tc>
                  <a:txBody>
                    <a:bodyPr/>
                    <a:lstStyle/>
                    <a:p>
                      <a:r>
                        <a:rPr lang="en-US" sz="1400" dirty="0"/>
                        <a:t>Operators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r>
                        <a:rPr lang="en-US" sz="1400" dirty="0"/>
                        <a:t>Logical AND (&amp;&amp;)</a:t>
                      </a:r>
                    </a:p>
                  </a:txBody>
                  <a:tcPr/>
                </a:tc>
                <a:tc>
                  <a:txBody>
                    <a:bodyPr/>
                    <a:lstStyle/>
                    <a:p>
                      <a:r>
                        <a:rPr lang="en-US" sz="1400" dirty="0"/>
                        <a:t>Returns true if both operands are true.</a:t>
                      </a:r>
                      <a:endParaRPr lang="en-ID" sz="1400" dirty="0"/>
                    </a:p>
                  </a:txBody>
                  <a:tcPr/>
                </a:tc>
                <a:tc>
                  <a:txBody>
                    <a:bodyPr/>
                    <a:lstStyle/>
                    <a:p>
                      <a:pPr marL="0" marR="0">
                        <a:spcBef>
                          <a:spcPts val="0"/>
                        </a:spcBef>
                        <a:spcAft>
                          <a:spcPts val="0"/>
                        </a:spcAft>
                      </a:pPr>
                      <a:endParaRPr lang="en-ID" sz="1400" dirty="0">
                        <a:solidFill>
                          <a:srgbClr val="979793"/>
                        </a:solidFill>
                        <a:effectLst/>
                        <a:latin typeface="Consolas"/>
                      </a:endParaRPr>
                    </a:p>
                    <a:p>
                      <a:pPr marL="0" marR="0">
                        <a:spcBef>
                          <a:spcPts val="0"/>
                        </a:spcBef>
                        <a:spcAft>
                          <a:spcPts val="0"/>
                        </a:spcAft>
                      </a:pPr>
                      <a:br>
                        <a:rPr lang="en-ID" sz="1400" dirty="0">
                          <a:effectLst/>
                          <a:latin typeface="Consolas"/>
                        </a:rPr>
                      </a:br>
                      <a:endParaRPr lang="en-ID" sz="1400">
                        <a:effectLst/>
                        <a:latin typeface="Consolas" panose="020B0609020204030204" pitchFamily="49" charset="0"/>
                      </a:endParaRPr>
                    </a:p>
                  </a:txBody>
                  <a:tcPr/>
                </a:tc>
                <a:extLst>
                  <a:ext uri="{0D108BD9-81ED-4DB2-BD59-A6C34878D82A}">
                    <a16:rowId xmlns:a16="http://schemas.microsoft.com/office/drawing/2014/main" val="412199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Logical OR (||)</a:t>
                      </a:r>
                    </a:p>
                  </a:txBody>
                  <a:tcPr/>
                </a:tc>
                <a:tc>
                  <a:txBody>
                    <a:bodyPr/>
                    <a:lstStyle/>
                    <a:p>
                      <a:r>
                        <a:rPr lang="en-US" sz="1400" dirty="0"/>
                        <a:t>Returns true if at least one operand is true.</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40410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Logical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r>
                        <a:rPr lang="en-US" sz="1400" dirty="0"/>
                        <a:t>Inverts the </a:t>
                      </a:r>
                      <a:r>
                        <a:rPr lang="en-US" sz="1400" dirty="0" err="1"/>
                        <a:t>boolean</a:t>
                      </a:r>
                      <a:r>
                        <a:rPr lang="en-US" sz="1400" dirty="0"/>
                        <a:t> value of an operand.</a:t>
                      </a:r>
                      <a:endParaRPr lang="en-ID" sz="1400" dirty="0"/>
                    </a:p>
                  </a:txBody>
                  <a:tcPr/>
                </a:tc>
                <a:tc>
                  <a:txBody>
                    <a:bodyPr/>
                    <a:lstStyle/>
                    <a:p>
                      <a:pPr defTabSz="914400">
                        <a:tabLst/>
                        <a:defRPr/>
                      </a:pPr>
                      <a:endParaRPr lang="en-ID" sz="1400"/>
                    </a:p>
                  </a:txBody>
                  <a:tcPr/>
                </a:tc>
                <a:extLst>
                  <a:ext uri="{0D108BD9-81ED-4DB2-BD59-A6C34878D82A}">
                    <a16:rowId xmlns:a16="http://schemas.microsoft.com/office/drawing/2014/main" val="2821258715"/>
                  </a:ext>
                </a:extLst>
              </a:tr>
            </a:tbl>
          </a:graphicData>
        </a:graphic>
      </p:graphicFrame>
      <p:pic>
        <p:nvPicPr>
          <p:cNvPr id="3" name="Picture 2">
            <a:extLst>
              <a:ext uri="{FF2B5EF4-FFF2-40B4-BE49-F238E27FC236}">
                <a16:creationId xmlns:a16="http://schemas.microsoft.com/office/drawing/2014/main" id="{499B990C-512D-86CB-FC68-DAFE3B00D366}"/>
              </a:ext>
            </a:extLst>
          </p:cNvPr>
          <p:cNvPicPr>
            <a:picLocks noChangeAspect="1"/>
          </p:cNvPicPr>
          <p:nvPr/>
        </p:nvPicPr>
        <p:blipFill rotWithShape="1">
          <a:blip r:embed="rId2"/>
          <a:srcRect t="21633" b="9932"/>
          <a:stretch/>
        </p:blipFill>
        <p:spPr>
          <a:xfrm>
            <a:off x="3400866" y="3914213"/>
            <a:ext cx="5543510" cy="2455484"/>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3EEFE55A-09BF-C338-E01D-60AC28139F6D}"/>
              </a:ext>
            </a:extLst>
          </p:cNvPr>
          <p:cNvPicPr>
            <a:picLocks noChangeAspect="1"/>
          </p:cNvPicPr>
          <p:nvPr/>
        </p:nvPicPr>
        <p:blipFill rotWithShape="1">
          <a:blip r:embed="rId3"/>
          <a:srcRect l="1751" t="20430" r="21815" b="19355"/>
          <a:stretch/>
        </p:blipFill>
        <p:spPr>
          <a:xfrm>
            <a:off x="6565076" y="2028371"/>
            <a:ext cx="4746181" cy="556176"/>
          </a:xfrm>
          <a:prstGeom prst="rect">
            <a:avLst/>
          </a:prstGeom>
        </p:spPr>
      </p:pic>
      <p:pic>
        <p:nvPicPr>
          <p:cNvPr id="5" name="Picture 4" descr="A black background with blue and green text&#10;&#10;Description automatically generated">
            <a:extLst>
              <a:ext uri="{FF2B5EF4-FFF2-40B4-BE49-F238E27FC236}">
                <a16:creationId xmlns:a16="http://schemas.microsoft.com/office/drawing/2014/main" id="{E502750D-E33F-B67C-8C25-CB31A070A72A}"/>
              </a:ext>
            </a:extLst>
          </p:cNvPr>
          <p:cNvPicPr>
            <a:picLocks noChangeAspect="1"/>
          </p:cNvPicPr>
          <p:nvPr/>
        </p:nvPicPr>
        <p:blipFill rotWithShape="1">
          <a:blip r:embed="rId4"/>
          <a:srcRect l="1447" t="21659" r="24437" b="25758"/>
          <a:stretch/>
        </p:blipFill>
        <p:spPr>
          <a:xfrm>
            <a:off x="6565075" y="2771021"/>
            <a:ext cx="4563580" cy="341195"/>
          </a:xfrm>
          <a:prstGeom prst="rect">
            <a:avLst/>
          </a:prstGeom>
        </p:spPr>
      </p:pic>
      <p:pic>
        <p:nvPicPr>
          <p:cNvPr id="7" name="Picture 6" descr="A black background with green text&#10;&#10;Description automatically generated">
            <a:extLst>
              <a:ext uri="{FF2B5EF4-FFF2-40B4-BE49-F238E27FC236}">
                <a16:creationId xmlns:a16="http://schemas.microsoft.com/office/drawing/2014/main" id="{609B90ED-8E85-919F-570E-37F4B16D47ED}"/>
              </a:ext>
            </a:extLst>
          </p:cNvPr>
          <p:cNvPicPr>
            <a:picLocks noChangeAspect="1"/>
          </p:cNvPicPr>
          <p:nvPr/>
        </p:nvPicPr>
        <p:blipFill rotWithShape="1">
          <a:blip r:embed="rId5"/>
          <a:srcRect l="1544" t="24670" r="35849" b="22581"/>
          <a:stretch/>
        </p:blipFill>
        <p:spPr>
          <a:xfrm>
            <a:off x="6565076" y="3315307"/>
            <a:ext cx="3712283" cy="331291"/>
          </a:xfrm>
          <a:prstGeom prst="rect">
            <a:avLst/>
          </a:prstGeom>
        </p:spPr>
      </p:pic>
    </p:spTree>
    <p:extLst>
      <p:ext uri="{BB962C8B-B14F-4D97-AF65-F5344CB8AC3E}">
        <p14:creationId xmlns:p14="http://schemas.microsoft.com/office/powerpoint/2010/main" val="3924734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A4D4-B5CE-8D2A-602D-BD9123256AAA}"/>
              </a:ext>
            </a:extLst>
          </p:cNvPr>
          <p:cNvSpPr>
            <a:spLocks noGrp="1"/>
          </p:cNvSpPr>
          <p:nvPr>
            <p:ph type="title"/>
          </p:nvPr>
        </p:nvSpPr>
        <p:spPr/>
        <p:txBody>
          <a:bodyPr/>
          <a:lstStyle/>
          <a:p>
            <a:r>
              <a:rPr lang="en-US"/>
              <a:t>Assignment Operators</a:t>
            </a:r>
            <a:endParaRPr lang="en-ID"/>
          </a:p>
        </p:txBody>
      </p:sp>
      <p:graphicFrame>
        <p:nvGraphicFramePr>
          <p:cNvPr id="6" name="Table 6">
            <a:extLst>
              <a:ext uri="{FF2B5EF4-FFF2-40B4-BE49-F238E27FC236}">
                <a16:creationId xmlns:a16="http://schemas.microsoft.com/office/drawing/2014/main" id="{91D8E81B-5D6B-78E9-39EB-EC12E1B6290C}"/>
              </a:ext>
            </a:extLst>
          </p:cNvPr>
          <p:cNvGraphicFramePr>
            <a:graphicFrameLocks noGrp="1"/>
          </p:cNvGraphicFramePr>
          <p:nvPr>
            <p:ph idx="1"/>
            <p:extLst>
              <p:ext uri="{D42A27DB-BD31-4B8C-83A1-F6EECF244321}">
                <p14:modId xmlns:p14="http://schemas.microsoft.com/office/powerpoint/2010/main" val="3027526834"/>
              </p:ext>
            </p:extLst>
          </p:nvPr>
        </p:nvGraphicFramePr>
        <p:xfrm>
          <a:off x="838200" y="1568644"/>
          <a:ext cx="10515597" cy="446024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3732245">
                  <a:extLst>
                    <a:ext uri="{9D8B030D-6E8A-4147-A177-3AD203B41FA5}">
                      <a16:colId xmlns:a16="http://schemas.microsoft.com/office/drawing/2014/main" val="2808823652"/>
                    </a:ext>
                  </a:extLst>
                </a:gridCol>
                <a:gridCol w="4850360">
                  <a:extLst>
                    <a:ext uri="{9D8B030D-6E8A-4147-A177-3AD203B41FA5}">
                      <a16:colId xmlns:a16="http://schemas.microsoft.com/office/drawing/2014/main" val="1457933695"/>
                    </a:ext>
                  </a:extLst>
                </a:gridCol>
              </a:tblGrid>
              <a:tr h="370840">
                <a:tc>
                  <a:txBody>
                    <a:bodyPr/>
                    <a:lstStyle/>
                    <a:p>
                      <a:r>
                        <a:rPr lang="en-US" sz="1400" dirty="0"/>
                        <a:t>Operators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r>
                        <a:rPr lang="en-US" sz="1400" dirty="0"/>
                        <a:t>Assignment (=)</a:t>
                      </a:r>
                    </a:p>
                  </a:txBody>
                  <a:tcPr/>
                </a:tc>
                <a:tc>
                  <a:txBody>
                    <a:bodyPr/>
                    <a:lstStyle/>
                    <a:p>
                      <a:r>
                        <a:rPr lang="en-US" sz="1400" dirty="0"/>
                        <a:t>Assigns a value to a variable.</a:t>
                      </a:r>
                      <a:endParaRPr lang="en-ID" sz="1400" dirty="0"/>
                    </a:p>
                  </a:txBody>
                  <a:tcPr/>
                </a:tc>
                <a:tc>
                  <a:txBody>
                    <a:bodyPr/>
                    <a:lstStyle/>
                    <a:p>
                      <a:pPr marL="0" marR="0">
                        <a:spcBef>
                          <a:spcPts val="0"/>
                        </a:spcBef>
                        <a:spcAft>
                          <a:spcPts val="0"/>
                        </a:spcAft>
                      </a:pPr>
                      <a:endParaRPr lang="en-ID" sz="1400" dirty="0">
                        <a:solidFill>
                          <a:srgbClr val="979793"/>
                        </a:solidFill>
                        <a:effectLst/>
                        <a:latin typeface="Consolas"/>
                      </a:endParaRPr>
                    </a:p>
                  </a:txBody>
                  <a:tcPr/>
                </a:tc>
                <a:extLst>
                  <a:ext uri="{0D108BD9-81ED-4DB2-BD59-A6C34878D82A}">
                    <a16:rowId xmlns:a16="http://schemas.microsoft.com/office/drawing/2014/main" val="412199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Add and Assign (+=)</a:t>
                      </a:r>
                    </a:p>
                  </a:txBody>
                  <a:tcPr/>
                </a:tc>
                <a:tc>
                  <a:txBody>
                    <a:bodyPr/>
                    <a:lstStyle/>
                    <a:p>
                      <a:r>
                        <a:rPr lang="en-US" sz="1400" dirty="0"/>
                        <a:t>Adds a value to a variable and assigns the result.</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endParaRPr lang="en-US"/>
                    </a:p>
                    <a:p>
                      <a:pPr marL="0" marR="0" lvl="0" indent="0" algn="l">
                        <a:lnSpc>
                          <a:spcPct val="100000"/>
                        </a:lnSpc>
                        <a:spcBef>
                          <a:spcPts val="0"/>
                        </a:spcBef>
                        <a:spcAft>
                          <a:spcPts val="0"/>
                        </a:spcAft>
                        <a:buClrTx/>
                        <a:buSzTx/>
                        <a:buFontTx/>
                        <a:buNone/>
                      </a:pPr>
                      <a:endParaRPr lang="en-ID" sz="1400" dirty="0">
                        <a:solidFill>
                          <a:srgbClr val="6272A4"/>
                        </a:solidFill>
                        <a:effectLst/>
                        <a:latin typeface="Consolas"/>
                      </a:endParaRPr>
                    </a:p>
                  </a:txBody>
                  <a:tcPr/>
                </a:tc>
                <a:extLst>
                  <a:ext uri="{0D108BD9-81ED-4DB2-BD59-A6C34878D82A}">
                    <a16:rowId xmlns:a16="http://schemas.microsoft.com/office/drawing/2014/main" val="8152688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Subtract and Assign (-=)</a:t>
                      </a:r>
                    </a:p>
                  </a:txBody>
                  <a:tcPr/>
                </a:tc>
                <a:tc>
                  <a:txBody>
                    <a:bodyPr/>
                    <a:lstStyle/>
                    <a:p>
                      <a:r>
                        <a:rPr lang="en-US" sz="1400" dirty="0"/>
                        <a:t>Subtracts a value from a variable and assigns the result.</a:t>
                      </a:r>
                      <a:endParaRPr lang="en-ID" sz="1400" dirty="0"/>
                    </a:p>
                  </a:txBody>
                  <a:tcPr/>
                </a:tc>
                <a:tc>
                  <a:txBody>
                    <a:bodyPr/>
                    <a:lstStyle/>
                    <a:p>
                      <a:pPr marL="0" marR="0">
                        <a:spcBef>
                          <a:spcPts val="0"/>
                        </a:spcBef>
                        <a:spcAft>
                          <a:spcPts val="0"/>
                        </a:spcAft>
                      </a:pPr>
                      <a:br>
                        <a:rPr lang="en-ID" sz="1400" dirty="0">
                          <a:effectLst/>
                          <a:latin typeface="Consolas"/>
                        </a:rPr>
                      </a:br>
                      <a:br>
                        <a:rPr lang="en-ID" sz="1400" dirty="0">
                          <a:effectLst/>
                          <a:latin typeface="Consolas"/>
                        </a:rPr>
                      </a:br>
                      <a:endParaRPr lang="en-ID" sz="1400">
                        <a:effectLst/>
                        <a:latin typeface="Consolas" panose="020B0609020204030204" pitchFamily="49" charset="0"/>
                      </a:endParaRPr>
                    </a:p>
                  </a:txBody>
                  <a:tcPr/>
                </a:tc>
                <a:extLst>
                  <a:ext uri="{0D108BD9-81ED-4DB2-BD59-A6C34878D82A}">
                    <a16:rowId xmlns:a16="http://schemas.microsoft.com/office/drawing/2014/main" val="140410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Multiply and Assign (*=)</a:t>
                      </a:r>
                    </a:p>
                  </a:txBody>
                  <a:tcPr/>
                </a:tc>
                <a:tc>
                  <a:txBody>
                    <a:bodyPr/>
                    <a:lstStyle/>
                    <a:p>
                      <a:r>
                        <a:rPr lang="en-US" sz="1400" dirty="0"/>
                        <a:t>Multiplies a variable by a value and assigns the result.</a:t>
                      </a:r>
                      <a:endParaRPr lang="en-ID" sz="1400" dirty="0"/>
                    </a:p>
                  </a:txBody>
                  <a:tcPr/>
                </a:tc>
                <a:tc>
                  <a:txBody>
                    <a:bodyPr/>
                    <a:lstStyle/>
                    <a:p>
                      <a:br>
                        <a:rPr lang="en-ID" sz="1400" dirty="0"/>
                      </a:br>
                      <a:br>
                        <a:rPr lang="en-ID" sz="1400" dirty="0"/>
                      </a:br>
                      <a:endParaRPr lang="en-ID" sz="1400"/>
                    </a:p>
                  </a:txBody>
                  <a:tcPr/>
                </a:tc>
                <a:extLst>
                  <a:ext uri="{0D108BD9-81ED-4DB2-BD59-A6C34878D82A}">
                    <a16:rowId xmlns:a16="http://schemas.microsoft.com/office/drawing/2014/main" val="2821258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Divide and Assign (/=)</a:t>
                      </a:r>
                    </a:p>
                  </a:txBody>
                  <a:tcPr/>
                </a:tc>
                <a:tc>
                  <a:txBody>
                    <a:bodyPr/>
                    <a:lstStyle/>
                    <a:p>
                      <a:r>
                        <a:rPr lang="en-US" sz="1400" dirty="0"/>
                        <a:t>Divides a variable by a value and assigns the result.</a:t>
                      </a:r>
                      <a:endParaRPr lang="en-ID" sz="1400" dirty="0"/>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33772636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Modulus and Assign (%=)</a:t>
                      </a:r>
                      <a:endParaRPr lang="en-ID" sz="1400" dirty="0"/>
                    </a:p>
                  </a:txBody>
                  <a:tcPr/>
                </a:tc>
                <a:tc>
                  <a:txBody>
                    <a:bodyPr/>
                    <a:lstStyle/>
                    <a:p>
                      <a:r>
                        <a:rPr lang="en-US" sz="1400" dirty="0"/>
                        <a:t>Calculates the modulus of a variable and assigns the result.</a:t>
                      </a:r>
                      <a:endParaRPr lang="en-ID" sz="1400" dirty="0"/>
                    </a:p>
                  </a:txBody>
                  <a:tcPr/>
                </a:tc>
                <a:tc>
                  <a:txBody>
                    <a:bodyPr/>
                    <a:lstStyle/>
                    <a:p>
                      <a:br>
                        <a:rPr lang="en-ID" sz="1400" dirty="0"/>
                      </a:br>
                      <a:br>
                        <a:rPr lang="en-ID" sz="1400" dirty="0"/>
                      </a:br>
                      <a:endParaRPr lang="en-ID" sz="1400"/>
                    </a:p>
                  </a:txBody>
                  <a:tcPr/>
                </a:tc>
                <a:extLst>
                  <a:ext uri="{0D108BD9-81ED-4DB2-BD59-A6C34878D82A}">
                    <a16:rowId xmlns:a16="http://schemas.microsoft.com/office/drawing/2014/main" val="2365007842"/>
                  </a:ext>
                </a:extLst>
              </a:tr>
            </a:tbl>
          </a:graphicData>
        </a:graphic>
      </p:graphicFrame>
      <p:pic>
        <p:nvPicPr>
          <p:cNvPr id="3" name="Picture 2" descr="A black rectangle with white text&#10;&#10;Description automatically generated">
            <a:extLst>
              <a:ext uri="{FF2B5EF4-FFF2-40B4-BE49-F238E27FC236}">
                <a16:creationId xmlns:a16="http://schemas.microsoft.com/office/drawing/2014/main" id="{AF5B9C50-B9CA-E992-249C-2E5B555EF6F3}"/>
              </a:ext>
            </a:extLst>
          </p:cNvPr>
          <p:cNvPicPr>
            <a:picLocks noChangeAspect="1"/>
          </p:cNvPicPr>
          <p:nvPr/>
        </p:nvPicPr>
        <p:blipFill rotWithShape="1">
          <a:blip r:embed="rId2"/>
          <a:srcRect l="1402" t="27941" r="77882" b="27941"/>
          <a:stretch/>
        </p:blipFill>
        <p:spPr>
          <a:xfrm>
            <a:off x="6594764" y="1966515"/>
            <a:ext cx="1316635" cy="295000"/>
          </a:xfrm>
          <a:prstGeom prst="rect">
            <a:avLst/>
          </a:prstGeom>
        </p:spPr>
      </p:pic>
      <p:pic>
        <p:nvPicPr>
          <p:cNvPr id="5" name="Picture 4" descr="A black background with green text&#10;&#10;Description automatically generated">
            <a:extLst>
              <a:ext uri="{FF2B5EF4-FFF2-40B4-BE49-F238E27FC236}">
                <a16:creationId xmlns:a16="http://schemas.microsoft.com/office/drawing/2014/main" id="{88DAF60E-FE27-B679-42F7-8EDE3F4B1FDE}"/>
              </a:ext>
            </a:extLst>
          </p:cNvPr>
          <p:cNvPicPr>
            <a:picLocks noChangeAspect="1"/>
          </p:cNvPicPr>
          <p:nvPr/>
        </p:nvPicPr>
        <p:blipFill rotWithShape="1">
          <a:blip r:embed="rId3"/>
          <a:srcRect l="933" t="18489" r="36392" b="20833"/>
          <a:stretch/>
        </p:blipFill>
        <p:spPr>
          <a:xfrm>
            <a:off x="6594765" y="2421736"/>
            <a:ext cx="3989374" cy="570851"/>
          </a:xfrm>
          <a:prstGeom prst="rect">
            <a:avLst/>
          </a:prstGeom>
        </p:spPr>
      </p:pic>
      <p:pic>
        <p:nvPicPr>
          <p:cNvPr id="7" name="Picture 6" descr="A black background with green text&#10;&#10;Description automatically generated">
            <a:extLst>
              <a:ext uri="{FF2B5EF4-FFF2-40B4-BE49-F238E27FC236}">
                <a16:creationId xmlns:a16="http://schemas.microsoft.com/office/drawing/2014/main" id="{9869BD5E-2C2C-59CB-C552-3FAF8540B1FF}"/>
              </a:ext>
            </a:extLst>
          </p:cNvPr>
          <p:cNvPicPr>
            <a:picLocks noChangeAspect="1"/>
          </p:cNvPicPr>
          <p:nvPr/>
        </p:nvPicPr>
        <p:blipFill rotWithShape="1">
          <a:blip r:embed="rId4"/>
          <a:srcRect l="813" t="18010" r="36585" b="20382"/>
          <a:stretch/>
        </p:blipFill>
        <p:spPr>
          <a:xfrm>
            <a:off x="6594764" y="3213424"/>
            <a:ext cx="3890411" cy="571205"/>
          </a:xfrm>
          <a:prstGeom prst="rect">
            <a:avLst/>
          </a:prstGeom>
        </p:spPr>
      </p:pic>
      <p:pic>
        <p:nvPicPr>
          <p:cNvPr id="8" name="Picture 7" descr="A black background with green text&#10;&#10;Description automatically generated">
            <a:extLst>
              <a:ext uri="{FF2B5EF4-FFF2-40B4-BE49-F238E27FC236}">
                <a16:creationId xmlns:a16="http://schemas.microsoft.com/office/drawing/2014/main" id="{12CBCEE9-F903-9CC7-05BB-1704AD96D16C}"/>
              </a:ext>
            </a:extLst>
          </p:cNvPr>
          <p:cNvPicPr>
            <a:picLocks noChangeAspect="1"/>
          </p:cNvPicPr>
          <p:nvPr/>
        </p:nvPicPr>
        <p:blipFill rotWithShape="1">
          <a:blip r:embed="rId5"/>
          <a:srcRect l="822" t="16304" r="36184" b="17391"/>
          <a:stretch/>
        </p:blipFill>
        <p:spPr>
          <a:xfrm>
            <a:off x="6594764" y="3968008"/>
            <a:ext cx="3791465" cy="597540"/>
          </a:xfrm>
          <a:prstGeom prst="rect">
            <a:avLst/>
          </a:prstGeom>
        </p:spPr>
      </p:pic>
      <p:pic>
        <p:nvPicPr>
          <p:cNvPr id="9" name="Picture 8" descr="A black background with green text&#10;&#10;Description automatically generated">
            <a:extLst>
              <a:ext uri="{FF2B5EF4-FFF2-40B4-BE49-F238E27FC236}">
                <a16:creationId xmlns:a16="http://schemas.microsoft.com/office/drawing/2014/main" id="{2FF8A60D-94CA-E9CE-8DDD-2A8EDB9F5A12}"/>
              </a:ext>
            </a:extLst>
          </p:cNvPr>
          <p:cNvPicPr>
            <a:picLocks noChangeAspect="1"/>
          </p:cNvPicPr>
          <p:nvPr/>
        </p:nvPicPr>
        <p:blipFill rotWithShape="1">
          <a:blip r:embed="rId6"/>
          <a:srcRect l="871" t="16279" r="36237" b="17998"/>
          <a:stretch/>
        </p:blipFill>
        <p:spPr>
          <a:xfrm>
            <a:off x="6594765" y="4710215"/>
            <a:ext cx="3573745" cy="553279"/>
          </a:xfrm>
          <a:prstGeom prst="rect">
            <a:avLst/>
          </a:prstGeom>
        </p:spPr>
      </p:pic>
      <p:pic>
        <p:nvPicPr>
          <p:cNvPr id="10" name="Picture 9" descr="A black background with green text&#10;&#10;Description automatically generated">
            <a:extLst>
              <a:ext uri="{FF2B5EF4-FFF2-40B4-BE49-F238E27FC236}">
                <a16:creationId xmlns:a16="http://schemas.microsoft.com/office/drawing/2014/main" id="{7F1CB206-873C-0B88-78F9-1C98AA10DC58}"/>
              </a:ext>
            </a:extLst>
          </p:cNvPr>
          <p:cNvPicPr>
            <a:picLocks noChangeAspect="1"/>
          </p:cNvPicPr>
          <p:nvPr/>
        </p:nvPicPr>
        <p:blipFill rotWithShape="1">
          <a:blip r:embed="rId7"/>
          <a:srcRect l="1019" t="17978" r="36163" b="22472"/>
          <a:stretch/>
        </p:blipFill>
        <p:spPr>
          <a:xfrm>
            <a:off x="6594766" y="5442528"/>
            <a:ext cx="3573747" cy="518994"/>
          </a:xfrm>
          <a:prstGeom prst="rect">
            <a:avLst/>
          </a:prstGeom>
        </p:spPr>
      </p:pic>
    </p:spTree>
    <p:extLst>
      <p:ext uri="{BB962C8B-B14F-4D97-AF65-F5344CB8AC3E}">
        <p14:creationId xmlns:p14="http://schemas.microsoft.com/office/powerpoint/2010/main" val="154128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A4D4-B5CE-8D2A-602D-BD9123256AAA}"/>
              </a:ext>
            </a:extLst>
          </p:cNvPr>
          <p:cNvSpPr>
            <a:spLocks noGrp="1"/>
          </p:cNvSpPr>
          <p:nvPr>
            <p:ph type="title"/>
          </p:nvPr>
        </p:nvSpPr>
        <p:spPr/>
        <p:txBody>
          <a:bodyPr/>
          <a:lstStyle/>
          <a:p>
            <a:r>
              <a:rPr lang="en-US"/>
              <a:t>Unary Operators</a:t>
            </a:r>
            <a:endParaRPr lang="en-ID"/>
          </a:p>
        </p:txBody>
      </p:sp>
      <p:graphicFrame>
        <p:nvGraphicFramePr>
          <p:cNvPr id="6" name="Table 6">
            <a:extLst>
              <a:ext uri="{FF2B5EF4-FFF2-40B4-BE49-F238E27FC236}">
                <a16:creationId xmlns:a16="http://schemas.microsoft.com/office/drawing/2014/main" id="{91D8E81B-5D6B-78E9-39EB-EC12E1B6290C}"/>
              </a:ext>
            </a:extLst>
          </p:cNvPr>
          <p:cNvGraphicFramePr>
            <a:graphicFrameLocks noGrp="1"/>
          </p:cNvGraphicFramePr>
          <p:nvPr>
            <p:ph idx="1"/>
            <p:extLst>
              <p:ext uri="{D42A27DB-BD31-4B8C-83A1-F6EECF244321}">
                <p14:modId xmlns:p14="http://schemas.microsoft.com/office/powerpoint/2010/main" val="1887946895"/>
              </p:ext>
            </p:extLst>
          </p:nvPr>
        </p:nvGraphicFramePr>
        <p:xfrm>
          <a:off x="838200" y="1568644"/>
          <a:ext cx="10515597" cy="238684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3732245">
                  <a:extLst>
                    <a:ext uri="{9D8B030D-6E8A-4147-A177-3AD203B41FA5}">
                      <a16:colId xmlns:a16="http://schemas.microsoft.com/office/drawing/2014/main" val="2808823652"/>
                    </a:ext>
                  </a:extLst>
                </a:gridCol>
                <a:gridCol w="4850360">
                  <a:extLst>
                    <a:ext uri="{9D8B030D-6E8A-4147-A177-3AD203B41FA5}">
                      <a16:colId xmlns:a16="http://schemas.microsoft.com/office/drawing/2014/main" val="1457933695"/>
                    </a:ext>
                  </a:extLst>
                </a:gridCol>
              </a:tblGrid>
              <a:tr h="370840">
                <a:tc>
                  <a:txBody>
                    <a:bodyPr/>
                    <a:lstStyle/>
                    <a:p>
                      <a:r>
                        <a:rPr lang="en-US" sz="1400" dirty="0"/>
                        <a:t>Operators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1008000">
                <a:tc>
                  <a:txBody>
                    <a:bodyPr/>
                    <a:lstStyle/>
                    <a:p>
                      <a:r>
                        <a:rPr lang="en-US" sz="1400" dirty="0"/>
                        <a:t>Increment (++)</a:t>
                      </a:r>
                    </a:p>
                  </a:txBody>
                  <a:tcPr/>
                </a:tc>
                <a:tc>
                  <a:txBody>
                    <a:bodyPr/>
                    <a:lstStyle/>
                    <a:p>
                      <a:r>
                        <a:rPr lang="en-US" sz="1400" dirty="0"/>
                        <a:t>Increases value of a variable by 1.</a:t>
                      </a:r>
                      <a:endParaRPr lang="en-ID" sz="1400" dirty="0"/>
                    </a:p>
                  </a:txBody>
                  <a:tcPr/>
                </a:tc>
                <a:tc>
                  <a:txBody>
                    <a:bodyPr/>
                    <a:lstStyle/>
                    <a:p>
                      <a:pPr marL="0" marR="0">
                        <a:spcBef>
                          <a:spcPts val="0"/>
                        </a:spcBef>
                        <a:spcAft>
                          <a:spcPts val="0"/>
                        </a:spcAft>
                      </a:pPr>
                      <a:br>
                        <a:rPr lang="en-ID" sz="1400" dirty="0">
                          <a:effectLst/>
                          <a:latin typeface="Consolas"/>
                        </a:rPr>
                      </a:br>
                      <a:br>
                        <a:rPr lang="en-ID" sz="1400" dirty="0">
                          <a:effectLst/>
                          <a:latin typeface="Consolas"/>
                        </a:rPr>
                      </a:br>
                      <a:br>
                        <a:rPr lang="en-ID" sz="1400" dirty="0">
                          <a:effectLst/>
                          <a:latin typeface="Consolas"/>
                        </a:rPr>
                      </a:br>
                      <a:endParaRPr lang="en-ID" sz="1400">
                        <a:effectLst/>
                        <a:latin typeface="Consolas" panose="020B0609020204030204" pitchFamily="49" charset="0"/>
                      </a:endParaRPr>
                    </a:p>
                  </a:txBody>
                  <a:tcPr/>
                </a:tc>
                <a:extLst>
                  <a:ext uri="{0D108BD9-81ED-4DB2-BD59-A6C34878D82A}">
                    <a16:rowId xmlns:a16="http://schemas.microsoft.com/office/drawing/2014/main" val="4121993881"/>
                  </a:ext>
                </a:extLst>
              </a:tr>
              <a:tr h="100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Decrement (--)</a:t>
                      </a:r>
                    </a:p>
                  </a:txBody>
                  <a:tcPr/>
                </a:tc>
                <a:tc>
                  <a:txBody>
                    <a:bodyPr/>
                    <a:lstStyle/>
                    <a:p>
                      <a:r>
                        <a:rPr lang="en-US" sz="1400" dirty="0"/>
                        <a:t>Decreases value of a variable by 1.</a:t>
                      </a:r>
                      <a:endParaRPr lang="en-ID" sz="1400" dirty="0"/>
                    </a:p>
                  </a:txBody>
                  <a:tcPr/>
                </a:tc>
                <a:tc>
                  <a:txBody>
                    <a:bodyPr/>
                    <a:lstStyle/>
                    <a:p>
                      <a:pPr marL="0" marR="0">
                        <a:spcBef>
                          <a:spcPts val="0"/>
                        </a:spcBef>
                        <a:spcAft>
                          <a:spcPts val="0"/>
                        </a:spcAft>
                      </a:pPr>
                      <a:br>
                        <a:rPr lang="en-ID" sz="1400" dirty="0">
                          <a:effectLst/>
                          <a:latin typeface="Consolas"/>
                        </a:rPr>
                      </a:br>
                      <a:br>
                        <a:rPr lang="en-ID" sz="1400" dirty="0">
                          <a:effectLst/>
                          <a:latin typeface="Consolas"/>
                        </a:rPr>
                      </a:br>
                      <a:br>
                        <a:rPr lang="en-ID" sz="1400" dirty="0">
                          <a:effectLst/>
                          <a:latin typeface="Consolas"/>
                        </a:rPr>
                      </a:br>
                      <a:endParaRPr lang="en-ID" sz="1400" dirty="0">
                        <a:effectLst/>
                        <a:latin typeface="Consolas" panose="020B0609020204030204" pitchFamily="49" charset="0"/>
                      </a:endParaRPr>
                    </a:p>
                  </a:txBody>
                  <a:tcPr/>
                </a:tc>
                <a:extLst>
                  <a:ext uri="{0D108BD9-81ED-4DB2-BD59-A6C34878D82A}">
                    <a16:rowId xmlns:a16="http://schemas.microsoft.com/office/drawing/2014/main" val="815268899"/>
                  </a:ext>
                </a:extLst>
              </a:tr>
            </a:tbl>
          </a:graphicData>
        </a:graphic>
      </p:graphicFrame>
      <p:pic>
        <p:nvPicPr>
          <p:cNvPr id="3" name="Picture 2" descr="A black background with green text&#10;&#10;Description automatically generated">
            <a:extLst>
              <a:ext uri="{FF2B5EF4-FFF2-40B4-BE49-F238E27FC236}">
                <a16:creationId xmlns:a16="http://schemas.microsoft.com/office/drawing/2014/main" id="{6EE75B52-F9F4-71ED-3065-A33E77967858}"/>
              </a:ext>
            </a:extLst>
          </p:cNvPr>
          <p:cNvPicPr>
            <a:picLocks noChangeAspect="1"/>
          </p:cNvPicPr>
          <p:nvPr/>
        </p:nvPicPr>
        <p:blipFill rotWithShape="1">
          <a:blip r:embed="rId2"/>
          <a:srcRect l="977" t="14655" r="48860" b="12069"/>
          <a:stretch/>
        </p:blipFill>
        <p:spPr>
          <a:xfrm>
            <a:off x="6594765" y="1981373"/>
            <a:ext cx="3049001" cy="845272"/>
          </a:xfrm>
          <a:prstGeom prst="rect">
            <a:avLst/>
          </a:prstGeom>
        </p:spPr>
      </p:pic>
      <p:pic>
        <p:nvPicPr>
          <p:cNvPr id="4" name="Picture 3" descr="A black background with green text&#10;&#10;Description automatically generated">
            <a:extLst>
              <a:ext uri="{FF2B5EF4-FFF2-40B4-BE49-F238E27FC236}">
                <a16:creationId xmlns:a16="http://schemas.microsoft.com/office/drawing/2014/main" id="{2682F050-8810-F2D8-D10D-5751A6D967F8}"/>
              </a:ext>
            </a:extLst>
          </p:cNvPr>
          <p:cNvPicPr>
            <a:picLocks noChangeAspect="1"/>
          </p:cNvPicPr>
          <p:nvPr/>
        </p:nvPicPr>
        <p:blipFill rotWithShape="1">
          <a:blip r:embed="rId3"/>
          <a:srcRect l="968" t="14530" r="48226" b="14530"/>
          <a:stretch/>
        </p:blipFill>
        <p:spPr>
          <a:xfrm>
            <a:off x="6594763" y="3010738"/>
            <a:ext cx="3118282" cy="825346"/>
          </a:xfrm>
          <a:prstGeom prst="rect">
            <a:avLst/>
          </a:prstGeom>
        </p:spPr>
      </p:pic>
    </p:spTree>
    <p:extLst>
      <p:ext uri="{BB962C8B-B14F-4D97-AF65-F5344CB8AC3E}">
        <p14:creationId xmlns:p14="http://schemas.microsoft.com/office/powerpoint/2010/main" val="171102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B84E-9F48-1C32-D8AE-7E072025E69E}"/>
              </a:ext>
            </a:extLst>
          </p:cNvPr>
          <p:cNvSpPr>
            <a:spLocks noGrp="1"/>
          </p:cNvSpPr>
          <p:nvPr>
            <p:ph type="title"/>
          </p:nvPr>
        </p:nvSpPr>
        <p:spPr/>
        <p:txBody>
          <a:bodyPr/>
          <a:lstStyle/>
          <a:p>
            <a:r>
              <a:rPr lang="en-US" dirty="0"/>
              <a:t>Why </a:t>
            </a:r>
            <a:r>
              <a:rPr lang="en-US" dirty="0" err="1"/>
              <a:t>Javascript</a:t>
            </a:r>
            <a:r>
              <a:rPr lang="en-US" dirty="0"/>
              <a:t>?</a:t>
            </a:r>
            <a:endParaRPr lang="en-ID" dirty="0"/>
          </a:p>
        </p:txBody>
      </p:sp>
      <p:sp>
        <p:nvSpPr>
          <p:cNvPr id="3" name="Content Placeholder 2">
            <a:extLst>
              <a:ext uri="{FF2B5EF4-FFF2-40B4-BE49-F238E27FC236}">
                <a16:creationId xmlns:a16="http://schemas.microsoft.com/office/drawing/2014/main" id="{27A1323C-5F84-3932-072F-4D171F3307B3}"/>
              </a:ext>
            </a:extLst>
          </p:cNvPr>
          <p:cNvSpPr>
            <a:spLocks noGrp="1"/>
          </p:cNvSpPr>
          <p:nvPr>
            <p:ph idx="1"/>
          </p:nvPr>
        </p:nvSpPr>
        <p:spPr>
          <a:xfrm>
            <a:off x="838200" y="1534577"/>
            <a:ext cx="3492960" cy="1223764"/>
          </a:xfrm>
        </p:spPr>
        <p:txBody>
          <a:bodyPr>
            <a:normAutofit/>
          </a:bodyPr>
          <a:lstStyle/>
          <a:p>
            <a:pPr marL="0" indent="0" algn="r">
              <a:buNone/>
            </a:pPr>
            <a:r>
              <a:rPr lang="en-US" b="1" dirty="0"/>
              <a:t>Beginner-friendly</a:t>
            </a:r>
            <a:r>
              <a:rPr lang="en-US" dirty="0"/>
              <a:t> </a:t>
            </a:r>
          </a:p>
          <a:p>
            <a:pPr marL="0" indent="0" algn="r">
              <a:buNone/>
            </a:pPr>
            <a:r>
              <a:rPr lang="en-US" dirty="0"/>
              <a:t>Its syntax is relatively straightforward, and it doesn't require complex setup or installations.</a:t>
            </a:r>
          </a:p>
        </p:txBody>
      </p:sp>
      <p:pic>
        <p:nvPicPr>
          <p:cNvPr id="1026" name="Picture 2" descr="Javascript Vectors &amp; Illustrations for Free Download | Freepik">
            <a:extLst>
              <a:ext uri="{FF2B5EF4-FFF2-40B4-BE49-F238E27FC236}">
                <a16:creationId xmlns:a16="http://schemas.microsoft.com/office/drawing/2014/main" id="{3DDEAA74-948F-3A21-E078-D33DBD666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836" y="2744886"/>
            <a:ext cx="2706046" cy="1802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9E6217-8AE2-735A-070F-F51D49773A94}"/>
              </a:ext>
            </a:extLst>
          </p:cNvPr>
          <p:cNvPicPr>
            <a:picLocks noChangeAspect="1"/>
          </p:cNvPicPr>
          <p:nvPr/>
        </p:nvPicPr>
        <p:blipFill>
          <a:blip r:embed="rId3"/>
          <a:stretch>
            <a:fillRect/>
          </a:stretch>
        </p:blipFill>
        <p:spPr>
          <a:xfrm>
            <a:off x="3442694" y="2565417"/>
            <a:ext cx="832129" cy="832129"/>
          </a:xfrm>
          <a:prstGeom prst="rect">
            <a:avLst/>
          </a:prstGeom>
        </p:spPr>
      </p:pic>
      <p:sp>
        <p:nvSpPr>
          <p:cNvPr id="4" name="Content Placeholder 2">
            <a:extLst>
              <a:ext uri="{FF2B5EF4-FFF2-40B4-BE49-F238E27FC236}">
                <a16:creationId xmlns:a16="http://schemas.microsoft.com/office/drawing/2014/main" id="{1BCCD75F-2EF4-DEE7-E446-36380CECC58F}"/>
              </a:ext>
            </a:extLst>
          </p:cNvPr>
          <p:cNvSpPr txBox="1">
            <a:spLocks/>
          </p:cNvSpPr>
          <p:nvPr/>
        </p:nvSpPr>
        <p:spPr>
          <a:xfrm>
            <a:off x="2054361" y="4131003"/>
            <a:ext cx="2299271" cy="1851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
              </a:spcBef>
              <a:buFont typeface="Arial" panose="020B0604020202020204" pitchFamily="34" charset="0"/>
              <a:buChar char="•"/>
              <a:defRPr sz="1400" kern="1200">
                <a:solidFill>
                  <a:srgbClr val="4D4D4D"/>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b="1" dirty="0"/>
              <a:t>Real-Time Feedback</a:t>
            </a:r>
            <a:endParaRPr lang="en-US" dirty="0"/>
          </a:p>
          <a:p>
            <a:pPr marL="0" indent="0" algn="r">
              <a:buNone/>
            </a:pPr>
            <a:r>
              <a:rPr lang="en-US" dirty="0"/>
              <a:t>It allows you to see immediate results in the web browser's console.</a:t>
            </a:r>
            <a:endParaRPr lang="en-ID" dirty="0"/>
          </a:p>
        </p:txBody>
      </p:sp>
      <p:sp>
        <p:nvSpPr>
          <p:cNvPr id="6" name="Content Placeholder 2">
            <a:extLst>
              <a:ext uri="{FF2B5EF4-FFF2-40B4-BE49-F238E27FC236}">
                <a16:creationId xmlns:a16="http://schemas.microsoft.com/office/drawing/2014/main" id="{A78F626B-8665-5C98-1051-5CE3BB5FC095}"/>
              </a:ext>
            </a:extLst>
          </p:cNvPr>
          <p:cNvSpPr txBox="1">
            <a:spLocks/>
          </p:cNvSpPr>
          <p:nvPr/>
        </p:nvSpPr>
        <p:spPr>
          <a:xfrm>
            <a:off x="7116882" y="1438640"/>
            <a:ext cx="3158341" cy="12237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
              </a:spcBef>
              <a:buFont typeface="Arial" panose="020B0604020202020204" pitchFamily="34" charset="0"/>
              <a:buChar char="•"/>
              <a:defRPr sz="1400" kern="1200">
                <a:solidFill>
                  <a:srgbClr val="4D4D4D"/>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b="1" dirty="0"/>
              <a:t>Versatile</a:t>
            </a:r>
            <a:r>
              <a:rPr lang="en-ID" dirty="0"/>
              <a:t> </a:t>
            </a:r>
          </a:p>
          <a:p>
            <a:pPr marL="0" indent="0">
              <a:buNone/>
            </a:pPr>
            <a:r>
              <a:rPr lang="en-US" dirty="0"/>
              <a:t>It can be used both in web development (front-end and back-end) and for creating desktop and mobile applications</a:t>
            </a:r>
          </a:p>
        </p:txBody>
      </p:sp>
      <p:sp>
        <p:nvSpPr>
          <p:cNvPr id="7" name="Content Placeholder 2">
            <a:extLst>
              <a:ext uri="{FF2B5EF4-FFF2-40B4-BE49-F238E27FC236}">
                <a16:creationId xmlns:a16="http://schemas.microsoft.com/office/drawing/2014/main" id="{19DA97C5-85B6-85CA-8135-F6175C731F94}"/>
              </a:ext>
            </a:extLst>
          </p:cNvPr>
          <p:cNvSpPr txBox="1">
            <a:spLocks/>
          </p:cNvSpPr>
          <p:nvPr/>
        </p:nvSpPr>
        <p:spPr>
          <a:xfrm>
            <a:off x="7002475" y="4049902"/>
            <a:ext cx="2941983" cy="1851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
              </a:spcBef>
              <a:buFont typeface="Arial" panose="020B0604020202020204" pitchFamily="34" charset="0"/>
              <a:buChar char="•"/>
              <a:defRPr sz="1400" kern="1200">
                <a:solidFill>
                  <a:srgbClr val="4D4D4D"/>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Vibrant Ecosystem</a:t>
            </a:r>
            <a:endParaRPr lang="en-US" dirty="0"/>
          </a:p>
          <a:p>
            <a:pPr marL="0" indent="0">
              <a:buNone/>
            </a:pPr>
            <a:r>
              <a:rPr lang="en-US" dirty="0"/>
              <a:t>Has a vast and active developer community. This means there are abundant resources, tutorials, and libraries available to help learners.</a:t>
            </a:r>
          </a:p>
        </p:txBody>
      </p:sp>
      <p:pic>
        <p:nvPicPr>
          <p:cNvPr id="11" name="Picture 10">
            <a:extLst>
              <a:ext uri="{FF2B5EF4-FFF2-40B4-BE49-F238E27FC236}">
                <a16:creationId xmlns:a16="http://schemas.microsoft.com/office/drawing/2014/main" id="{B8E9BF1F-D50E-123B-5E61-8AC61BF53D9D}"/>
              </a:ext>
            </a:extLst>
          </p:cNvPr>
          <p:cNvPicPr>
            <a:picLocks noChangeAspect="1"/>
          </p:cNvPicPr>
          <p:nvPr/>
        </p:nvPicPr>
        <p:blipFill>
          <a:blip r:embed="rId4"/>
          <a:stretch>
            <a:fillRect/>
          </a:stretch>
        </p:blipFill>
        <p:spPr>
          <a:xfrm>
            <a:off x="7116882" y="5318569"/>
            <a:ext cx="986713" cy="986713"/>
          </a:xfrm>
          <a:prstGeom prst="rect">
            <a:avLst/>
          </a:prstGeom>
        </p:spPr>
      </p:pic>
      <p:pic>
        <p:nvPicPr>
          <p:cNvPr id="15" name="Picture 14">
            <a:extLst>
              <a:ext uri="{FF2B5EF4-FFF2-40B4-BE49-F238E27FC236}">
                <a16:creationId xmlns:a16="http://schemas.microsoft.com/office/drawing/2014/main" id="{B37F52B0-FBA2-E9A0-70AB-6385D78F773F}"/>
              </a:ext>
            </a:extLst>
          </p:cNvPr>
          <p:cNvPicPr>
            <a:picLocks noChangeAspect="1"/>
          </p:cNvPicPr>
          <p:nvPr/>
        </p:nvPicPr>
        <p:blipFill>
          <a:blip r:embed="rId5"/>
          <a:stretch>
            <a:fillRect/>
          </a:stretch>
        </p:blipFill>
        <p:spPr>
          <a:xfrm>
            <a:off x="3306681" y="5352303"/>
            <a:ext cx="968142" cy="968142"/>
          </a:xfrm>
          <a:prstGeom prst="rect">
            <a:avLst/>
          </a:prstGeom>
        </p:spPr>
      </p:pic>
      <p:pic>
        <p:nvPicPr>
          <p:cNvPr id="17" name="Picture 16">
            <a:extLst>
              <a:ext uri="{FF2B5EF4-FFF2-40B4-BE49-F238E27FC236}">
                <a16:creationId xmlns:a16="http://schemas.microsoft.com/office/drawing/2014/main" id="{F619A28A-A71E-4171-5C92-7B713328E08D}"/>
              </a:ext>
            </a:extLst>
          </p:cNvPr>
          <p:cNvPicPr>
            <a:picLocks noChangeAspect="1"/>
          </p:cNvPicPr>
          <p:nvPr/>
        </p:nvPicPr>
        <p:blipFill>
          <a:blip r:embed="rId6"/>
          <a:stretch>
            <a:fillRect/>
          </a:stretch>
        </p:blipFill>
        <p:spPr>
          <a:xfrm>
            <a:off x="7196558" y="2615261"/>
            <a:ext cx="800308" cy="800308"/>
          </a:xfrm>
          <a:prstGeom prst="rect">
            <a:avLst/>
          </a:prstGeom>
        </p:spPr>
      </p:pic>
    </p:spTree>
    <p:extLst>
      <p:ext uri="{BB962C8B-B14F-4D97-AF65-F5344CB8AC3E}">
        <p14:creationId xmlns:p14="http://schemas.microsoft.com/office/powerpoint/2010/main" val="235065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0B0A8-E72A-1749-0E18-A976FAC35E91}"/>
              </a:ext>
            </a:extLst>
          </p:cNvPr>
          <p:cNvSpPr>
            <a:spLocks noGrp="1"/>
          </p:cNvSpPr>
          <p:nvPr>
            <p:ph type="title"/>
          </p:nvPr>
        </p:nvSpPr>
        <p:spPr/>
        <p:txBody>
          <a:bodyPr/>
          <a:lstStyle/>
          <a:p>
            <a:r>
              <a:rPr lang="en-US"/>
              <a:t>String &amp; Math Methods</a:t>
            </a:r>
            <a:endParaRPr lang="en-ID"/>
          </a:p>
        </p:txBody>
      </p:sp>
      <p:sp>
        <p:nvSpPr>
          <p:cNvPr id="5" name="Text Placeholder 4">
            <a:extLst>
              <a:ext uri="{FF2B5EF4-FFF2-40B4-BE49-F238E27FC236}">
                <a16:creationId xmlns:a16="http://schemas.microsoft.com/office/drawing/2014/main" id="{65853818-1962-87AB-EC7D-16CA0AED8D86}"/>
              </a:ext>
            </a:extLst>
          </p:cNvPr>
          <p:cNvSpPr>
            <a:spLocks noGrp="1"/>
          </p:cNvSpPr>
          <p:nvPr>
            <p:ph type="body" idx="14"/>
          </p:nvPr>
        </p:nvSpPr>
        <p:spPr/>
        <p:txBody>
          <a:bodyPr/>
          <a:lstStyle/>
          <a:p>
            <a:r>
              <a:rPr lang="en-US"/>
              <a:t>Section 3</a:t>
            </a:r>
            <a:endParaRPr lang="en-ID"/>
          </a:p>
        </p:txBody>
      </p:sp>
      <p:pic>
        <p:nvPicPr>
          <p:cNvPr id="12" name="Graphic 11">
            <a:extLst>
              <a:ext uri="{FF2B5EF4-FFF2-40B4-BE49-F238E27FC236}">
                <a16:creationId xmlns:a16="http://schemas.microsoft.com/office/drawing/2014/main" id="{B3AE720A-EC34-6EDB-115E-49153DCB9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93" y="1903566"/>
            <a:ext cx="4380807" cy="3104844"/>
          </a:xfrm>
          <a:prstGeom prst="rect">
            <a:avLst/>
          </a:prstGeom>
        </p:spPr>
      </p:pic>
    </p:spTree>
    <p:extLst>
      <p:ext uri="{BB962C8B-B14F-4D97-AF65-F5344CB8AC3E}">
        <p14:creationId xmlns:p14="http://schemas.microsoft.com/office/powerpoint/2010/main" val="204197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A793-CB47-8E4C-2ACF-2BE6D96AD47D}"/>
              </a:ext>
            </a:extLst>
          </p:cNvPr>
          <p:cNvSpPr>
            <a:spLocks noGrp="1"/>
          </p:cNvSpPr>
          <p:nvPr>
            <p:ph type="title"/>
          </p:nvPr>
        </p:nvSpPr>
        <p:spPr/>
        <p:txBody>
          <a:bodyPr/>
          <a:lstStyle/>
          <a:p>
            <a:r>
              <a:rPr lang="en-US" dirty="0"/>
              <a:t>String Methods (1)</a:t>
            </a:r>
            <a:endParaRPr lang="en-ID" dirty="0"/>
          </a:p>
        </p:txBody>
      </p:sp>
      <p:graphicFrame>
        <p:nvGraphicFramePr>
          <p:cNvPr id="7" name="Content Placeholder 6">
            <a:extLst>
              <a:ext uri="{FF2B5EF4-FFF2-40B4-BE49-F238E27FC236}">
                <a16:creationId xmlns:a16="http://schemas.microsoft.com/office/drawing/2014/main" id="{EFBF1B98-8105-4044-3480-D2BEC9F85859}"/>
              </a:ext>
            </a:extLst>
          </p:cNvPr>
          <p:cNvGraphicFramePr>
            <a:graphicFrameLocks noGrp="1"/>
          </p:cNvGraphicFramePr>
          <p:nvPr>
            <p:ph idx="1"/>
            <p:extLst>
              <p:ext uri="{D42A27DB-BD31-4B8C-83A1-F6EECF244321}">
                <p14:modId xmlns:p14="http://schemas.microsoft.com/office/powerpoint/2010/main" val="2953917563"/>
              </p:ext>
            </p:extLst>
          </p:nvPr>
        </p:nvGraphicFramePr>
        <p:xfrm>
          <a:off x="838200" y="1568644"/>
          <a:ext cx="10515594" cy="3844600"/>
        </p:xfrm>
        <a:graphic>
          <a:graphicData uri="http://schemas.openxmlformats.org/drawingml/2006/table">
            <a:tbl>
              <a:tblPr firstRow="1" bandRow="1">
                <a:tableStyleId>{5C22544A-7EE6-4342-B048-85BDC9FD1C3A}</a:tableStyleId>
              </a:tblPr>
              <a:tblGrid>
                <a:gridCol w="1932991">
                  <a:extLst>
                    <a:ext uri="{9D8B030D-6E8A-4147-A177-3AD203B41FA5}">
                      <a16:colId xmlns:a16="http://schemas.microsoft.com/office/drawing/2014/main" val="2729736970"/>
                    </a:ext>
                  </a:extLst>
                </a:gridCol>
                <a:gridCol w="3732244">
                  <a:extLst>
                    <a:ext uri="{9D8B030D-6E8A-4147-A177-3AD203B41FA5}">
                      <a16:colId xmlns:a16="http://schemas.microsoft.com/office/drawing/2014/main" val="2808823652"/>
                    </a:ext>
                  </a:extLst>
                </a:gridCol>
                <a:gridCol w="4850359">
                  <a:extLst>
                    <a:ext uri="{9D8B030D-6E8A-4147-A177-3AD203B41FA5}">
                      <a16:colId xmlns:a16="http://schemas.microsoft.com/office/drawing/2014/main" val="1457933695"/>
                    </a:ext>
                  </a:extLst>
                </a:gridCol>
              </a:tblGrid>
              <a:tr h="370840">
                <a:tc>
                  <a:txBody>
                    <a:bodyPr/>
                    <a:lstStyle/>
                    <a:p>
                      <a:r>
                        <a:rPr lang="en-US" sz="1400" dirty="0"/>
                        <a:t>Methods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r>
                        <a:rPr lang="en-US" sz="1400" dirty="0"/>
                        <a:t>.length</a:t>
                      </a:r>
                    </a:p>
                  </a:txBody>
                  <a:tcPr/>
                </a:tc>
                <a:tc>
                  <a:txBody>
                    <a:bodyPr/>
                    <a:lstStyle/>
                    <a:p>
                      <a:r>
                        <a:rPr lang="en-US" sz="1400" b="0" i="0" kern="1200" dirty="0">
                          <a:solidFill>
                            <a:schemeClr val="dk1"/>
                          </a:solidFill>
                          <a:effectLst/>
                          <a:latin typeface="+mn-lt"/>
                          <a:ea typeface="+mn-ea"/>
                          <a:cs typeface="+mn-cs"/>
                        </a:rPr>
                        <a:t>Returns the number of characters in a string.</a:t>
                      </a:r>
                      <a:endParaRPr lang="en-ID" sz="1400" dirty="0"/>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4121993881"/>
                  </a:ext>
                </a:extLst>
              </a:tr>
              <a:tr h="75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toUpperCase</a:t>
                      </a:r>
                      <a:r>
                        <a:rPr lang="en-US" sz="1400" dirty="0"/>
                        <a:t>()</a:t>
                      </a:r>
                    </a:p>
                  </a:txBody>
                  <a:tcPr/>
                </a:tc>
                <a:tc>
                  <a:txBody>
                    <a:bodyPr/>
                    <a:lstStyle/>
                    <a:p>
                      <a:r>
                        <a:rPr lang="en-US" sz="1400" b="0" i="0" kern="1200" dirty="0">
                          <a:solidFill>
                            <a:schemeClr val="dk1"/>
                          </a:solidFill>
                          <a:effectLst/>
                          <a:latin typeface="+mn-lt"/>
                          <a:ea typeface="+mn-ea"/>
                          <a:cs typeface="+mn-cs"/>
                        </a:rPr>
                        <a:t>Returns a new string with all characters converted to uppercase.</a:t>
                      </a:r>
                      <a:endParaRPr lang="en-ID" sz="1400" dirty="0"/>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4041017"/>
                  </a:ext>
                </a:extLst>
              </a:tr>
              <a:tr h="82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toLowerCase</a:t>
                      </a:r>
                      <a:r>
                        <a:rPr lang="en-US" sz="1400" dirty="0"/>
                        <a:t>()</a:t>
                      </a:r>
                    </a:p>
                  </a:txBody>
                  <a:tcPr/>
                </a:tc>
                <a:tc>
                  <a:txBody>
                    <a:bodyPr/>
                    <a:lstStyle/>
                    <a:p>
                      <a:r>
                        <a:rPr lang="en-US" sz="1400" b="0" i="0" kern="1200" dirty="0">
                          <a:solidFill>
                            <a:schemeClr val="dk1"/>
                          </a:solidFill>
                          <a:effectLst/>
                          <a:latin typeface="+mn-lt"/>
                          <a:ea typeface="+mn-ea"/>
                          <a:cs typeface="+mn-cs"/>
                        </a:rPr>
                        <a:t>Returns a new string with all characters converted to lowercase.</a:t>
                      </a:r>
                      <a:endParaRPr lang="en-ID" sz="1400" dirty="0"/>
                    </a:p>
                  </a:txBody>
                  <a:tcPr/>
                </a:tc>
                <a:tc>
                  <a:txBody>
                    <a:bodyPr/>
                    <a:lstStyle/>
                    <a:p>
                      <a:pPr marL="0" marR="0" lvl="0">
                        <a:spcBef>
                          <a:spcPts val="0"/>
                        </a:spcBef>
                        <a:spcAft>
                          <a:spcPts val="0"/>
                        </a:spcAft>
                        <a:buNone/>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2821258715"/>
                  </a:ext>
                </a:extLst>
              </a:tr>
              <a:tr h="370839">
                <a:tc>
                  <a:txBody>
                    <a:bodyPr/>
                    <a:lstStyle/>
                    <a:p>
                      <a:pPr marL="0" marR="0" lvl="0" indent="0" algn="l" rtl="0">
                        <a:lnSpc>
                          <a:spcPct val="100000"/>
                        </a:lnSpc>
                        <a:spcBef>
                          <a:spcPts val="0"/>
                        </a:spcBef>
                        <a:spcAft>
                          <a:spcPts val="0"/>
                        </a:spcAft>
                        <a:buClrTx/>
                        <a:buSzTx/>
                        <a:buFontTx/>
                        <a:buNone/>
                      </a:pPr>
                      <a:r>
                        <a:rPr lang="en-US" sz="1400" dirty="0"/>
                        <a:t>.</a:t>
                      </a:r>
                      <a:r>
                        <a:rPr lang="en-US" sz="1400" dirty="0" err="1"/>
                        <a:t>concat</a:t>
                      </a:r>
                      <a:r>
                        <a:rPr lang="en-ID" sz="1400" dirty="0"/>
                        <a:t>(str1, str2, …)</a:t>
                      </a:r>
                      <a:endParaRPr lang="en-US" sz="1400" dirty="0"/>
                    </a:p>
                  </a:txBody>
                  <a:tcPr/>
                </a:tc>
                <a:tc>
                  <a:txBody>
                    <a:bodyPr/>
                    <a:lstStyle/>
                    <a:p>
                      <a:pPr lvl="0">
                        <a:buNone/>
                      </a:pPr>
                      <a:r>
                        <a:rPr lang="en-ID" sz="1400" b="0" i="0" kern="1200" dirty="0">
                          <a:solidFill>
                            <a:schemeClr val="dk1"/>
                          </a:solidFill>
                          <a:effectLst/>
                          <a:latin typeface="+mn-lt"/>
                          <a:ea typeface="+mn-ea"/>
                          <a:cs typeface="+mn-cs"/>
                        </a:rPr>
                        <a:t>Concatenates multiple strings together.</a:t>
                      </a:r>
                      <a:endParaRPr lang="en-US" dirty="0"/>
                    </a:p>
                  </a:txBody>
                  <a:tcPr/>
                </a:tc>
                <a:tc>
                  <a:txBody>
                    <a:bodyPr/>
                    <a:lstStyle/>
                    <a:p>
                      <a:pPr marL="0" marR="0" lvl="0" indent="0" algn="l" rtl="0">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537795898"/>
                  </a:ext>
                </a:extLst>
              </a:tr>
            </a:tbl>
          </a:graphicData>
        </a:graphic>
      </p:graphicFrame>
      <p:pic>
        <p:nvPicPr>
          <p:cNvPr id="4" name="Picture 3" descr="A black background with text&#10;&#10;Description automatically generated">
            <a:extLst>
              <a:ext uri="{FF2B5EF4-FFF2-40B4-BE49-F238E27FC236}">
                <a16:creationId xmlns:a16="http://schemas.microsoft.com/office/drawing/2014/main" id="{A4C29165-8274-4965-C907-25EA64F3F64F}"/>
              </a:ext>
            </a:extLst>
          </p:cNvPr>
          <p:cNvPicPr>
            <a:picLocks noChangeAspect="1"/>
          </p:cNvPicPr>
          <p:nvPr/>
        </p:nvPicPr>
        <p:blipFill rotWithShape="1">
          <a:blip r:embed="rId2"/>
          <a:srcRect l="1378" t="19588" r="41807" b="18557"/>
          <a:stretch/>
        </p:blipFill>
        <p:spPr>
          <a:xfrm>
            <a:off x="6584868" y="2018475"/>
            <a:ext cx="3613211" cy="578158"/>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08F04547-28E4-7236-983C-E4C7DB27B29B}"/>
              </a:ext>
            </a:extLst>
          </p:cNvPr>
          <p:cNvPicPr>
            <a:picLocks noChangeAspect="1"/>
          </p:cNvPicPr>
          <p:nvPr/>
        </p:nvPicPr>
        <p:blipFill rotWithShape="1">
          <a:blip r:embed="rId3"/>
          <a:srcRect l="1258" t="17895" r="34906" b="20000"/>
          <a:stretch/>
        </p:blipFill>
        <p:spPr>
          <a:xfrm>
            <a:off x="6584868" y="2780475"/>
            <a:ext cx="4019090" cy="57813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E2BB5F75-4CB5-C37F-7016-56D3191AB755}"/>
              </a:ext>
            </a:extLst>
          </p:cNvPr>
          <p:cNvPicPr>
            <a:picLocks noChangeAspect="1"/>
          </p:cNvPicPr>
          <p:nvPr/>
        </p:nvPicPr>
        <p:blipFill rotWithShape="1">
          <a:blip r:embed="rId4"/>
          <a:srcRect l="1123" t="18280" r="34671" b="19355"/>
          <a:stretch/>
        </p:blipFill>
        <p:spPr>
          <a:xfrm>
            <a:off x="6584867" y="3522683"/>
            <a:ext cx="3959721" cy="568216"/>
          </a:xfrm>
          <a:prstGeom prst="rect">
            <a:avLst/>
          </a:prstGeom>
        </p:spPr>
      </p:pic>
      <p:pic>
        <p:nvPicPr>
          <p:cNvPr id="9" name="Picture 8" descr="A black background with a quote&#10;&#10;Description automatically generated">
            <a:extLst>
              <a:ext uri="{FF2B5EF4-FFF2-40B4-BE49-F238E27FC236}">
                <a16:creationId xmlns:a16="http://schemas.microsoft.com/office/drawing/2014/main" id="{1C1E29AD-C883-64AA-A1FD-CE93DFCEA439}"/>
              </a:ext>
            </a:extLst>
          </p:cNvPr>
          <p:cNvPicPr>
            <a:picLocks noChangeAspect="1"/>
          </p:cNvPicPr>
          <p:nvPr/>
        </p:nvPicPr>
        <p:blipFill rotWithShape="1">
          <a:blip r:embed="rId5"/>
          <a:srcRect l="1233" t="16260" r="34823" b="13008"/>
          <a:stretch/>
        </p:blipFill>
        <p:spPr>
          <a:xfrm>
            <a:off x="6584868" y="4326748"/>
            <a:ext cx="4108153" cy="864920"/>
          </a:xfrm>
          <a:prstGeom prst="rect">
            <a:avLst/>
          </a:prstGeom>
        </p:spPr>
      </p:pic>
    </p:spTree>
    <p:extLst>
      <p:ext uri="{BB962C8B-B14F-4D97-AF65-F5344CB8AC3E}">
        <p14:creationId xmlns:p14="http://schemas.microsoft.com/office/powerpoint/2010/main" val="67949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A793-CB47-8E4C-2ACF-2BE6D96AD47D}"/>
              </a:ext>
            </a:extLst>
          </p:cNvPr>
          <p:cNvSpPr>
            <a:spLocks noGrp="1"/>
          </p:cNvSpPr>
          <p:nvPr>
            <p:ph type="title"/>
          </p:nvPr>
        </p:nvSpPr>
        <p:spPr/>
        <p:txBody>
          <a:bodyPr/>
          <a:lstStyle/>
          <a:p>
            <a:r>
              <a:rPr lang="en-US" dirty="0">
                <a:latin typeface="Roboto Medium"/>
                <a:ea typeface="Roboto Medium"/>
                <a:cs typeface="Roboto Medium"/>
              </a:rPr>
              <a:t>String Methods (2)</a:t>
            </a:r>
            <a:endParaRPr lang="en-ID" dirty="0"/>
          </a:p>
        </p:txBody>
      </p:sp>
      <p:graphicFrame>
        <p:nvGraphicFramePr>
          <p:cNvPr id="7" name="Content Placeholder 6">
            <a:extLst>
              <a:ext uri="{FF2B5EF4-FFF2-40B4-BE49-F238E27FC236}">
                <a16:creationId xmlns:a16="http://schemas.microsoft.com/office/drawing/2014/main" id="{EFBF1B98-8105-4044-3480-D2BEC9F85859}"/>
              </a:ext>
            </a:extLst>
          </p:cNvPr>
          <p:cNvGraphicFramePr>
            <a:graphicFrameLocks noGrp="1"/>
          </p:cNvGraphicFramePr>
          <p:nvPr>
            <p:ph idx="1"/>
            <p:extLst>
              <p:ext uri="{D42A27DB-BD31-4B8C-83A1-F6EECF244321}">
                <p14:modId xmlns:p14="http://schemas.microsoft.com/office/powerpoint/2010/main" val="1109198827"/>
              </p:ext>
            </p:extLst>
          </p:nvPr>
        </p:nvGraphicFramePr>
        <p:xfrm>
          <a:off x="838200" y="1568644"/>
          <a:ext cx="10515594" cy="4105480"/>
        </p:xfrm>
        <a:graphic>
          <a:graphicData uri="http://schemas.openxmlformats.org/drawingml/2006/table">
            <a:tbl>
              <a:tblPr firstRow="1" bandRow="1">
                <a:tableStyleId>{5C22544A-7EE6-4342-B048-85BDC9FD1C3A}</a:tableStyleId>
              </a:tblPr>
              <a:tblGrid>
                <a:gridCol w="1932991">
                  <a:extLst>
                    <a:ext uri="{9D8B030D-6E8A-4147-A177-3AD203B41FA5}">
                      <a16:colId xmlns:a16="http://schemas.microsoft.com/office/drawing/2014/main" val="2729736970"/>
                    </a:ext>
                  </a:extLst>
                </a:gridCol>
                <a:gridCol w="3732244">
                  <a:extLst>
                    <a:ext uri="{9D8B030D-6E8A-4147-A177-3AD203B41FA5}">
                      <a16:colId xmlns:a16="http://schemas.microsoft.com/office/drawing/2014/main" val="2808823652"/>
                    </a:ext>
                  </a:extLst>
                </a:gridCol>
                <a:gridCol w="4850359">
                  <a:extLst>
                    <a:ext uri="{9D8B030D-6E8A-4147-A177-3AD203B41FA5}">
                      <a16:colId xmlns:a16="http://schemas.microsoft.com/office/drawing/2014/main" val="1457933695"/>
                    </a:ext>
                  </a:extLst>
                </a:gridCol>
              </a:tblGrid>
              <a:tr h="370840">
                <a:tc>
                  <a:txBody>
                    <a:bodyPr/>
                    <a:lstStyle/>
                    <a:p>
                      <a:r>
                        <a:rPr lang="en-US" sz="1400" dirty="0"/>
                        <a:t>Methods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charAt</a:t>
                      </a:r>
                      <a:r>
                        <a:rPr lang="en-US" sz="1400" dirty="0"/>
                        <a:t>(index)</a:t>
                      </a:r>
                    </a:p>
                  </a:txBody>
                  <a:tcPr/>
                </a:tc>
                <a:tc>
                  <a:txBody>
                    <a:bodyPr/>
                    <a:lstStyle/>
                    <a:p>
                      <a:r>
                        <a:rPr lang="en-US" sz="1400" b="0" i="0" kern="1200" dirty="0">
                          <a:solidFill>
                            <a:schemeClr val="dk1"/>
                          </a:solidFill>
                          <a:effectLst/>
                          <a:latin typeface="+mn-lt"/>
                          <a:ea typeface="+mn-ea"/>
                          <a:cs typeface="+mn-cs"/>
                        </a:rPr>
                        <a:t>Returns the character at the specified index in the string.</a:t>
                      </a:r>
                      <a:endParaRPr lang="en-ID" sz="1400" dirty="0"/>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33772636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indexOf</a:t>
                      </a:r>
                      <a:r>
                        <a:rPr lang="en-US" sz="1400" dirty="0"/>
                        <a:t>(substring)</a:t>
                      </a:r>
                      <a:endParaRPr lang="en-ID" sz="1400" dirty="0"/>
                    </a:p>
                  </a:txBody>
                  <a:tcPr/>
                </a:tc>
                <a:tc>
                  <a:txBody>
                    <a:bodyPr/>
                    <a:lstStyle/>
                    <a:p>
                      <a:r>
                        <a:rPr lang="en-US" sz="1400" b="0" i="0" kern="1200" dirty="0">
                          <a:solidFill>
                            <a:schemeClr val="dk1"/>
                          </a:solidFill>
                          <a:effectLst/>
                          <a:latin typeface="+mn-lt"/>
                          <a:ea typeface="+mn-ea"/>
                          <a:cs typeface="+mn-cs"/>
                        </a:rPr>
                        <a:t>Returns the index of the first occurrence of the specified substring. Returns </a:t>
                      </a:r>
                      <a:r>
                        <a:rPr lang="en-US" sz="1400" dirty="0"/>
                        <a:t>-1</a:t>
                      </a:r>
                      <a:r>
                        <a:rPr lang="en-US" sz="1400" b="0" i="0" kern="1200" dirty="0">
                          <a:solidFill>
                            <a:schemeClr val="dk1"/>
                          </a:solidFill>
                          <a:effectLst/>
                          <a:latin typeface="+mn-lt"/>
                          <a:ea typeface="+mn-ea"/>
                          <a:cs typeface="+mn-cs"/>
                        </a:rPr>
                        <a:t> if not found.</a:t>
                      </a:r>
                      <a:endParaRPr lang="en-ID" sz="1400" dirty="0"/>
                    </a:p>
                  </a:txBody>
                  <a:tcPr/>
                </a:tc>
                <a:tc>
                  <a:txBody>
                    <a:bodyPr/>
                    <a:lstStyle/>
                    <a:p>
                      <a:pPr marL="0" marR="0">
                        <a:spcBef>
                          <a:spcPts val="0"/>
                        </a:spcBef>
                        <a:spcAft>
                          <a:spcPts val="0"/>
                        </a:spcAft>
                      </a:pPr>
                      <a:endParaRPr lang="en-ID" sz="1400" dirty="0">
                        <a:solidFill>
                          <a:srgbClr val="6272A4"/>
                        </a:solidFill>
                        <a:effectLst/>
                        <a:latin typeface="Consolas"/>
                      </a:endParaRPr>
                    </a:p>
                  </a:txBody>
                  <a:tcPr/>
                </a:tc>
                <a:extLst>
                  <a:ext uri="{0D108BD9-81ED-4DB2-BD59-A6C34878D82A}">
                    <a16:rowId xmlns:a16="http://schemas.microsoft.com/office/drawing/2014/main" val="2365007842"/>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.substring(</a:t>
                      </a:r>
                      <a:r>
                        <a:rPr lang="en-US" sz="1400" err="1"/>
                        <a:t>startIndex</a:t>
                      </a:r>
                      <a:r>
                        <a:rPr lang="en-US" sz="1400" dirty="0"/>
                        <a:t>, </a:t>
                      </a:r>
                      <a:r>
                        <a:rPr lang="en-US" sz="1400" err="1"/>
                        <a:t>endIndex</a:t>
                      </a:r>
                      <a:r>
                        <a:rPr lang="en-US" sz="1400" dirty="0"/>
                        <a:t>)</a:t>
                      </a:r>
                    </a:p>
                  </a:txBody>
                  <a:tcPr/>
                </a:tc>
                <a:tc>
                  <a:txBody>
                    <a:bodyPr/>
                    <a:lstStyle/>
                    <a:p>
                      <a:r>
                        <a:rPr lang="en-US" sz="1400" b="0" i="0" kern="1200" dirty="0">
                          <a:solidFill>
                            <a:schemeClr val="dk1"/>
                          </a:solidFill>
                          <a:effectLst/>
                          <a:latin typeface="+mn-lt"/>
                          <a:ea typeface="+mn-ea"/>
                          <a:cs typeface="+mn-cs"/>
                        </a:rPr>
                        <a:t>Returns a new substring that starts from </a:t>
                      </a:r>
                      <a:r>
                        <a:rPr lang="en-US" sz="1400" b="0" i="0" kern="1200" dirty="0" err="1">
                          <a:solidFill>
                            <a:schemeClr val="dk1"/>
                          </a:solidFill>
                          <a:effectLst/>
                          <a:latin typeface="+mn-lt"/>
                          <a:ea typeface="+mn-ea"/>
                          <a:cs typeface="+mn-cs"/>
                        </a:rPr>
                        <a:t>startIndex</a:t>
                      </a:r>
                      <a:r>
                        <a:rPr lang="en-US" sz="1400" b="0" i="0" kern="1200" dirty="0">
                          <a:solidFill>
                            <a:schemeClr val="dk1"/>
                          </a:solidFill>
                          <a:effectLst/>
                          <a:latin typeface="+mn-lt"/>
                          <a:ea typeface="+mn-ea"/>
                          <a:cs typeface="+mn-cs"/>
                        </a:rPr>
                        <a:t> and ends before </a:t>
                      </a:r>
                      <a:r>
                        <a:rPr lang="en-US" sz="1400" b="0" i="0" kern="1200" dirty="0" err="1">
                          <a:solidFill>
                            <a:schemeClr val="dk1"/>
                          </a:solidFill>
                          <a:effectLst/>
                          <a:latin typeface="+mn-lt"/>
                          <a:ea typeface="+mn-ea"/>
                          <a:cs typeface="+mn-cs"/>
                        </a:rPr>
                        <a:t>endIndex</a:t>
                      </a:r>
                      <a:r>
                        <a:rPr lang="en-US" sz="1400" b="0" i="0" kern="1200" dirty="0">
                          <a:solidFill>
                            <a:schemeClr val="dk1"/>
                          </a:solidFill>
                          <a:effectLst/>
                          <a:latin typeface="+mn-lt"/>
                          <a:ea typeface="+mn-ea"/>
                          <a:cs typeface="+mn-cs"/>
                        </a:rPr>
                        <a:t>.</a:t>
                      </a:r>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5247829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.split(separator)</a:t>
                      </a:r>
                    </a:p>
                  </a:txBody>
                  <a:tcPr/>
                </a:tc>
                <a:tc>
                  <a:txBody>
                    <a:bodyPr/>
                    <a:lstStyle/>
                    <a:p>
                      <a:r>
                        <a:rPr lang="en-US" sz="1400" b="0" i="0" kern="1200" dirty="0">
                          <a:solidFill>
                            <a:schemeClr val="dk1"/>
                          </a:solidFill>
                          <a:effectLst/>
                          <a:latin typeface="+mn-lt"/>
                          <a:ea typeface="+mn-ea"/>
                          <a:cs typeface="+mn-cs"/>
                        </a:rPr>
                        <a:t>Splits the string into an array of substrings using the specified </a:t>
                      </a:r>
                      <a:r>
                        <a:rPr lang="en-US" sz="1400" dirty="0"/>
                        <a:t>separator</a:t>
                      </a:r>
                      <a:r>
                        <a:rPr lang="en-US" sz="1400" b="0" i="0" kern="1200" dirty="0">
                          <a:solidFill>
                            <a:schemeClr val="dk1"/>
                          </a:solidFill>
                          <a:effectLst/>
                          <a:latin typeface="+mn-lt"/>
                          <a:ea typeface="+mn-ea"/>
                          <a:cs typeface="+mn-cs"/>
                        </a:rPr>
                        <a:t>.</a:t>
                      </a:r>
                      <a:endParaRPr lang="en-ID" sz="1400" dirty="0"/>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248004785"/>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99ECF6A6-329C-B3FD-D30B-6663FD868D44}"/>
              </a:ext>
            </a:extLst>
          </p:cNvPr>
          <p:cNvPicPr>
            <a:picLocks noChangeAspect="1"/>
          </p:cNvPicPr>
          <p:nvPr/>
        </p:nvPicPr>
        <p:blipFill rotWithShape="1">
          <a:blip r:embed="rId2"/>
          <a:srcRect l="1130" t="17143" r="45621" b="15238"/>
          <a:stretch/>
        </p:blipFill>
        <p:spPr>
          <a:xfrm>
            <a:off x="6574971" y="2018304"/>
            <a:ext cx="3731893" cy="69638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55ECDB3E-3720-D11B-AF8F-1C3274C06688}"/>
              </a:ext>
            </a:extLst>
          </p:cNvPr>
          <p:cNvPicPr>
            <a:picLocks noChangeAspect="1"/>
          </p:cNvPicPr>
          <p:nvPr/>
        </p:nvPicPr>
        <p:blipFill rotWithShape="1">
          <a:blip r:embed="rId3"/>
          <a:srcRect l="1077" t="16495" r="28769" b="19038"/>
          <a:stretch/>
        </p:blipFill>
        <p:spPr>
          <a:xfrm>
            <a:off x="6574971" y="2938599"/>
            <a:ext cx="4514016" cy="612883"/>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727A2D93-BEC5-1F1A-75D7-8EE8DACD0B76}"/>
              </a:ext>
            </a:extLst>
          </p:cNvPr>
          <p:cNvPicPr>
            <a:picLocks noChangeAspect="1"/>
          </p:cNvPicPr>
          <p:nvPr/>
        </p:nvPicPr>
        <p:blipFill rotWithShape="1">
          <a:blip r:embed="rId4"/>
          <a:srcRect l="1180" t="16832" r="35988" b="17822"/>
          <a:stretch/>
        </p:blipFill>
        <p:spPr>
          <a:xfrm>
            <a:off x="6574971" y="3720606"/>
            <a:ext cx="4216988" cy="647111"/>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1A1479B5-2496-BAAD-F2E2-73F0D60D9BAB}"/>
              </a:ext>
            </a:extLst>
          </p:cNvPr>
          <p:cNvPicPr>
            <a:picLocks noChangeAspect="1"/>
          </p:cNvPicPr>
          <p:nvPr/>
        </p:nvPicPr>
        <p:blipFill rotWithShape="1">
          <a:blip r:embed="rId5"/>
          <a:srcRect l="772" t="13508" r="44753" b="9677"/>
          <a:stretch/>
        </p:blipFill>
        <p:spPr>
          <a:xfrm>
            <a:off x="6574971" y="4547466"/>
            <a:ext cx="3494409" cy="946908"/>
          </a:xfrm>
          <a:prstGeom prst="rect">
            <a:avLst/>
          </a:prstGeom>
        </p:spPr>
      </p:pic>
    </p:spTree>
    <p:extLst>
      <p:ext uri="{BB962C8B-B14F-4D97-AF65-F5344CB8AC3E}">
        <p14:creationId xmlns:p14="http://schemas.microsoft.com/office/powerpoint/2010/main" val="4182533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A793-CB47-8E4C-2ACF-2BE6D96AD47D}"/>
              </a:ext>
            </a:extLst>
          </p:cNvPr>
          <p:cNvSpPr>
            <a:spLocks noGrp="1"/>
          </p:cNvSpPr>
          <p:nvPr>
            <p:ph type="title"/>
          </p:nvPr>
        </p:nvSpPr>
        <p:spPr/>
        <p:txBody>
          <a:bodyPr/>
          <a:lstStyle/>
          <a:p>
            <a:r>
              <a:rPr lang="en-US" dirty="0"/>
              <a:t>Math Methods (1)</a:t>
            </a:r>
            <a:endParaRPr lang="en-ID" dirty="0"/>
          </a:p>
        </p:txBody>
      </p:sp>
      <p:graphicFrame>
        <p:nvGraphicFramePr>
          <p:cNvPr id="7" name="Content Placeholder 6">
            <a:extLst>
              <a:ext uri="{FF2B5EF4-FFF2-40B4-BE49-F238E27FC236}">
                <a16:creationId xmlns:a16="http://schemas.microsoft.com/office/drawing/2014/main" id="{EFBF1B98-8105-4044-3480-D2BEC9F85859}"/>
              </a:ext>
            </a:extLst>
          </p:cNvPr>
          <p:cNvGraphicFramePr>
            <a:graphicFrameLocks noGrp="1"/>
          </p:cNvGraphicFramePr>
          <p:nvPr>
            <p:ph idx="1"/>
            <p:extLst>
              <p:ext uri="{D42A27DB-BD31-4B8C-83A1-F6EECF244321}">
                <p14:modId xmlns:p14="http://schemas.microsoft.com/office/powerpoint/2010/main" val="319520345"/>
              </p:ext>
            </p:extLst>
          </p:nvPr>
        </p:nvGraphicFramePr>
        <p:xfrm>
          <a:off x="838200" y="1568644"/>
          <a:ext cx="10515597" cy="472540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4497709">
                  <a:extLst>
                    <a:ext uri="{9D8B030D-6E8A-4147-A177-3AD203B41FA5}">
                      <a16:colId xmlns:a16="http://schemas.microsoft.com/office/drawing/2014/main" val="2808823652"/>
                    </a:ext>
                  </a:extLst>
                </a:gridCol>
                <a:gridCol w="4084896">
                  <a:extLst>
                    <a:ext uri="{9D8B030D-6E8A-4147-A177-3AD203B41FA5}">
                      <a16:colId xmlns:a16="http://schemas.microsoft.com/office/drawing/2014/main" val="1457933695"/>
                    </a:ext>
                  </a:extLst>
                </a:gridCol>
              </a:tblGrid>
              <a:tr h="370840">
                <a:tc>
                  <a:txBody>
                    <a:bodyPr/>
                    <a:lstStyle/>
                    <a:p>
                      <a:r>
                        <a:rPr lang="en-US" sz="1400" dirty="0"/>
                        <a:t>Methods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r>
                        <a:rPr lang="en-US" sz="1400" dirty="0" err="1"/>
                        <a:t>Math.abs</a:t>
                      </a:r>
                      <a:r>
                        <a:rPr lang="en-US" sz="1400" dirty="0"/>
                        <a:t>(x)</a:t>
                      </a:r>
                    </a:p>
                  </a:txBody>
                  <a:tcPr/>
                </a:tc>
                <a:tc>
                  <a:txBody>
                    <a:bodyPr/>
                    <a:lstStyle/>
                    <a:p>
                      <a:r>
                        <a:rPr lang="en-US" sz="1400" dirty="0"/>
                        <a:t>Returns the absolute value of a number ‘x’</a:t>
                      </a:r>
                      <a:endParaRPr lang="en-ID" sz="1400" dirty="0"/>
                    </a:p>
                  </a:txBody>
                  <a:tcPr/>
                </a:tc>
                <a:tc>
                  <a:txBody>
                    <a:bodyPr/>
                    <a:lstStyle/>
                    <a:p>
                      <a:pPr marL="0" marR="0">
                        <a:spcBef>
                          <a:spcPts val="0"/>
                        </a:spcBef>
                        <a:spcAft>
                          <a:spcPts val="0"/>
                        </a:spcAft>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412199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Math.ceil</a:t>
                      </a:r>
                      <a:r>
                        <a:rPr lang="en-US" sz="1400" dirty="0"/>
                        <a:t>(x)</a:t>
                      </a:r>
                    </a:p>
                  </a:txBody>
                  <a:tcPr/>
                </a:tc>
                <a:tc>
                  <a:txBody>
                    <a:bodyPr/>
                    <a:lstStyle/>
                    <a:p>
                      <a:r>
                        <a:rPr lang="en-US" sz="1400" dirty="0" err="1"/>
                        <a:t>Reutrns</a:t>
                      </a:r>
                      <a:r>
                        <a:rPr lang="en-US" sz="1400" dirty="0"/>
                        <a:t> the smallest integer greater than or equal to ‘x’</a:t>
                      </a:r>
                      <a:endParaRPr lang="en-ID" sz="1400" dirty="0"/>
                    </a:p>
                  </a:txBody>
                  <a:tcPr/>
                </a:tc>
                <a:tc>
                  <a:txBody>
                    <a:bodyPr/>
                    <a:lstStyle/>
                    <a:p>
                      <a:pPr marL="0" marR="0" defTabSz="914400">
                        <a:spcBef>
                          <a:spcPts val="0"/>
                        </a:spcBef>
                        <a:spcAft>
                          <a:spcPts val="0"/>
                        </a:spcAft>
                        <a:tabLst/>
                        <a:defRPr/>
                      </a:pPr>
                      <a:br>
                        <a:rPr lang="en-ID" sz="1400" dirty="0">
                          <a:effectLst/>
                          <a:latin typeface="Consolas"/>
                        </a:rPr>
                      </a:br>
                      <a:br>
                        <a:rPr lang="en-ID" sz="1400" dirty="0">
                          <a:effectLst/>
                          <a:latin typeface="Consolas"/>
                        </a:rPr>
                      </a:br>
                      <a:endParaRPr lang="en-ID" sz="1400">
                        <a:effectLst/>
                        <a:latin typeface="Consolas" panose="020B0609020204030204" pitchFamily="49" charset="0"/>
                      </a:endParaRPr>
                    </a:p>
                  </a:txBody>
                  <a:tcPr/>
                </a:tc>
                <a:extLst>
                  <a:ext uri="{0D108BD9-81ED-4DB2-BD59-A6C34878D82A}">
                    <a16:rowId xmlns:a16="http://schemas.microsoft.com/office/drawing/2014/main" val="14041017"/>
                  </a:ext>
                </a:extLst>
              </a:tr>
              <a:tr h="79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Math.floor</a:t>
                      </a:r>
                      <a:r>
                        <a:rPr lang="en-US" sz="1400" dirty="0"/>
                        <a:t>(x)</a:t>
                      </a:r>
                    </a:p>
                  </a:txBody>
                  <a:tcPr/>
                </a:tc>
                <a:tc>
                  <a:txBody>
                    <a:bodyPr/>
                    <a:lstStyle/>
                    <a:p>
                      <a:r>
                        <a:rPr lang="en-US" sz="1400" dirty="0"/>
                        <a:t>Returns the largest integer less than or equal to ‘x’</a:t>
                      </a:r>
                      <a:endParaRPr lang="en-ID" sz="1400" dirty="0"/>
                    </a:p>
                  </a:txBody>
                  <a:tcPr/>
                </a:tc>
                <a:tc>
                  <a:txBody>
                    <a:bodyPr/>
                    <a:lstStyle/>
                    <a:p>
                      <a:pPr marL="0" marR="0">
                        <a:spcBef>
                          <a:spcPts val="0"/>
                        </a:spcBef>
                        <a:spcAft>
                          <a:spcPts val="0"/>
                        </a:spcAft>
                      </a:pPr>
                      <a:br>
                        <a:rPr lang="en-ID" sz="1400" dirty="0">
                          <a:effectLst/>
                          <a:latin typeface="Consolas"/>
                        </a:rPr>
                      </a:br>
                      <a:br>
                        <a:rPr lang="en-ID" sz="1400" dirty="0">
                          <a:effectLst/>
                          <a:latin typeface="Consolas"/>
                        </a:rPr>
                      </a:br>
                      <a:endParaRPr lang="en-ID" sz="1400" dirty="0">
                        <a:effectLst/>
                        <a:latin typeface="Consolas"/>
                      </a:endParaRPr>
                    </a:p>
                  </a:txBody>
                  <a:tcPr/>
                </a:tc>
                <a:extLst>
                  <a:ext uri="{0D108BD9-81ED-4DB2-BD59-A6C34878D82A}">
                    <a16:rowId xmlns:a16="http://schemas.microsoft.com/office/drawing/2014/main" val="2821258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Math.round</a:t>
                      </a:r>
                      <a:r>
                        <a:rPr lang="en-US" sz="1400" dirty="0"/>
                        <a:t>(x)</a:t>
                      </a:r>
                    </a:p>
                  </a:txBody>
                  <a:tcPr/>
                </a:tc>
                <a:tc>
                  <a:txBody>
                    <a:bodyPr/>
                    <a:lstStyle/>
                    <a:p>
                      <a:r>
                        <a:rPr lang="en-US" sz="1400" dirty="0"/>
                        <a:t>Rounds a number to the nearest integer.</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3377263694"/>
                  </a:ext>
                </a:extLst>
              </a:tr>
              <a:tr h="13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Math.max</a:t>
                      </a:r>
                      <a:r>
                        <a:rPr lang="en-US" sz="1400" dirty="0"/>
                        <a:t>(x1, x2, …) &amp; </a:t>
                      </a:r>
                      <a:r>
                        <a:rPr lang="en-US" sz="1400" dirty="0" err="1"/>
                        <a:t>Math.min</a:t>
                      </a:r>
                      <a:r>
                        <a:rPr lang="en-US" sz="1400" dirty="0"/>
                        <a:t>(x1, x2, …)</a:t>
                      </a:r>
                      <a:endParaRPr lang="en-ID" sz="1400" dirty="0"/>
                    </a:p>
                  </a:txBody>
                  <a:tcPr/>
                </a:tc>
                <a:tc>
                  <a:txBody>
                    <a:bodyPr/>
                    <a:lstStyle/>
                    <a:p>
                      <a:r>
                        <a:rPr lang="en-US" sz="1400" dirty="0"/>
                        <a:t>Returns the maximum or minimum value among the provided numbers.</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2365007842"/>
                  </a:ext>
                </a:extLst>
              </a:tr>
            </a:tbl>
          </a:graphicData>
        </a:graphic>
      </p:graphicFrame>
      <p:pic>
        <p:nvPicPr>
          <p:cNvPr id="3" name="Picture 2" descr="A black rectangle with white text&#10;&#10;Description automatically generated">
            <a:extLst>
              <a:ext uri="{FF2B5EF4-FFF2-40B4-BE49-F238E27FC236}">
                <a16:creationId xmlns:a16="http://schemas.microsoft.com/office/drawing/2014/main" id="{63E125FC-5BAC-85F6-E7F3-25D028CFE576}"/>
              </a:ext>
            </a:extLst>
          </p:cNvPr>
          <p:cNvPicPr>
            <a:picLocks noChangeAspect="1"/>
          </p:cNvPicPr>
          <p:nvPr/>
        </p:nvPicPr>
        <p:blipFill rotWithShape="1">
          <a:blip r:embed="rId2"/>
          <a:srcRect l="1109" t="20213" r="63391" b="22340"/>
          <a:stretch/>
        </p:blipFill>
        <p:spPr>
          <a:xfrm>
            <a:off x="7336972" y="2008579"/>
            <a:ext cx="2296605" cy="548877"/>
          </a:xfrm>
          <a:prstGeom prst="rect">
            <a:avLst/>
          </a:prstGeom>
        </p:spPr>
      </p:pic>
      <p:pic>
        <p:nvPicPr>
          <p:cNvPr id="4" name="Picture 3" descr="A black rectangle with white text&#10;&#10;Description automatically generated">
            <a:extLst>
              <a:ext uri="{FF2B5EF4-FFF2-40B4-BE49-F238E27FC236}">
                <a16:creationId xmlns:a16="http://schemas.microsoft.com/office/drawing/2014/main" id="{863E1184-8EA3-E9AC-DC1F-8B72686EF19C}"/>
              </a:ext>
            </a:extLst>
          </p:cNvPr>
          <p:cNvPicPr>
            <a:picLocks noChangeAspect="1"/>
          </p:cNvPicPr>
          <p:nvPr/>
        </p:nvPicPr>
        <p:blipFill rotWithShape="1">
          <a:blip r:embed="rId3"/>
          <a:srcRect l="1296" t="15385" r="58185" b="11502"/>
          <a:stretch/>
        </p:blipFill>
        <p:spPr>
          <a:xfrm>
            <a:off x="7336972" y="2711074"/>
            <a:ext cx="2474839" cy="651668"/>
          </a:xfrm>
          <a:prstGeom prst="rect">
            <a:avLst/>
          </a:prstGeom>
        </p:spPr>
      </p:pic>
      <p:pic>
        <p:nvPicPr>
          <p:cNvPr id="5" name="Picture 4">
            <a:extLst>
              <a:ext uri="{FF2B5EF4-FFF2-40B4-BE49-F238E27FC236}">
                <a16:creationId xmlns:a16="http://schemas.microsoft.com/office/drawing/2014/main" id="{1CB0466F-3A4F-3183-FC50-64639A0578E9}"/>
              </a:ext>
            </a:extLst>
          </p:cNvPr>
          <p:cNvPicPr>
            <a:picLocks noChangeAspect="1"/>
          </p:cNvPicPr>
          <p:nvPr/>
        </p:nvPicPr>
        <p:blipFill rotWithShape="1">
          <a:blip r:embed="rId4"/>
          <a:srcRect l="1358" t="13483" r="55518" b="13483"/>
          <a:stretch/>
        </p:blipFill>
        <p:spPr>
          <a:xfrm>
            <a:off x="7336972" y="3473074"/>
            <a:ext cx="2514469" cy="636502"/>
          </a:xfrm>
          <a:prstGeom prst="rect">
            <a:avLst/>
          </a:prstGeom>
        </p:spPr>
      </p:pic>
      <p:pic>
        <p:nvPicPr>
          <p:cNvPr id="6" name="Picture 5">
            <a:extLst>
              <a:ext uri="{FF2B5EF4-FFF2-40B4-BE49-F238E27FC236}">
                <a16:creationId xmlns:a16="http://schemas.microsoft.com/office/drawing/2014/main" id="{CE16DBC2-E4D2-A27C-1326-9400E8EB8A54}"/>
              </a:ext>
            </a:extLst>
          </p:cNvPr>
          <p:cNvPicPr>
            <a:picLocks noChangeAspect="1"/>
          </p:cNvPicPr>
          <p:nvPr/>
        </p:nvPicPr>
        <p:blipFill rotWithShape="1">
          <a:blip r:embed="rId5"/>
          <a:srcRect l="1342" t="15730" r="55201" b="16854"/>
          <a:stretch/>
        </p:blipFill>
        <p:spPr>
          <a:xfrm>
            <a:off x="7336973" y="4254908"/>
            <a:ext cx="2563959" cy="587541"/>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2923806C-1C62-67F8-F5DE-A396483603E2}"/>
              </a:ext>
            </a:extLst>
          </p:cNvPr>
          <p:cNvPicPr>
            <a:picLocks noChangeAspect="1"/>
          </p:cNvPicPr>
          <p:nvPr/>
        </p:nvPicPr>
        <p:blipFill rotWithShape="1">
          <a:blip r:embed="rId6"/>
          <a:srcRect l="1299" t="11268" r="55357" b="11268"/>
          <a:stretch/>
        </p:blipFill>
        <p:spPr>
          <a:xfrm>
            <a:off x="7336973" y="5002164"/>
            <a:ext cx="2643121" cy="1089064"/>
          </a:xfrm>
          <a:prstGeom prst="rect">
            <a:avLst/>
          </a:prstGeom>
        </p:spPr>
      </p:pic>
    </p:spTree>
    <p:extLst>
      <p:ext uri="{BB962C8B-B14F-4D97-AF65-F5344CB8AC3E}">
        <p14:creationId xmlns:p14="http://schemas.microsoft.com/office/powerpoint/2010/main" val="320246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A793-CB47-8E4C-2ACF-2BE6D96AD47D}"/>
              </a:ext>
            </a:extLst>
          </p:cNvPr>
          <p:cNvSpPr>
            <a:spLocks noGrp="1"/>
          </p:cNvSpPr>
          <p:nvPr>
            <p:ph type="title"/>
          </p:nvPr>
        </p:nvSpPr>
        <p:spPr/>
        <p:txBody>
          <a:bodyPr/>
          <a:lstStyle/>
          <a:p>
            <a:r>
              <a:rPr lang="en-US" dirty="0">
                <a:latin typeface="Roboto Medium"/>
                <a:ea typeface="Roboto Medium"/>
                <a:cs typeface="Roboto Medium"/>
              </a:rPr>
              <a:t>Math Methods (2)</a:t>
            </a:r>
            <a:endParaRPr lang="en-ID" dirty="0"/>
          </a:p>
        </p:txBody>
      </p:sp>
      <p:graphicFrame>
        <p:nvGraphicFramePr>
          <p:cNvPr id="7" name="Content Placeholder 6">
            <a:extLst>
              <a:ext uri="{FF2B5EF4-FFF2-40B4-BE49-F238E27FC236}">
                <a16:creationId xmlns:a16="http://schemas.microsoft.com/office/drawing/2014/main" id="{EFBF1B98-8105-4044-3480-D2BEC9F85859}"/>
              </a:ext>
            </a:extLst>
          </p:cNvPr>
          <p:cNvGraphicFramePr>
            <a:graphicFrameLocks noGrp="1"/>
          </p:cNvGraphicFramePr>
          <p:nvPr>
            <p:ph idx="1"/>
            <p:extLst>
              <p:ext uri="{D42A27DB-BD31-4B8C-83A1-F6EECF244321}">
                <p14:modId xmlns:p14="http://schemas.microsoft.com/office/powerpoint/2010/main" val="3384268480"/>
              </p:ext>
            </p:extLst>
          </p:nvPr>
        </p:nvGraphicFramePr>
        <p:xfrm>
          <a:off x="838200" y="1568644"/>
          <a:ext cx="10515597" cy="430276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4497709">
                  <a:extLst>
                    <a:ext uri="{9D8B030D-6E8A-4147-A177-3AD203B41FA5}">
                      <a16:colId xmlns:a16="http://schemas.microsoft.com/office/drawing/2014/main" val="2808823652"/>
                    </a:ext>
                  </a:extLst>
                </a:gridCol>
                <a:gridCol w="4084896">
                  <a:extLst>
                    <a:ext uri="{9D8B030D-6E8A-4147-A177-3AD203B41FA5}">
                      <a16:colId xmlns:a16="http://schemas.microsoft.com/office/drawing/2014/main" val="1457933695"/>
                    </a:ext>
                  </a:extLst>
                </a:gridCol>
              </a:tblGrid>
              <a:tr h="370840">
                <a:tc>
                  <a:txBody>
                    <a:bodyPr/>
                    <a:lstStyle/>
                    <a:p>
                      <a:r>
                        <a:rPr lang="en-US" sz="1400" dirty="0"/>
                        <a:t>Methods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Math.random</a:t>
                      </a:r>
                      <a:r>
                        <a:rPr lang="en-US" sz="1400" dirty="0"/>
                        <a:t>()</a:t>
                      </a:r>
                    </a:p>
                  </a:txBody>
                  <a:tcPr/>
                </a:tc>
                <a:tc>
                  <a:txBody>
                    <a:bodyPr/>
                    <a:lstStyle/>
                    <a:p>
                      <a:r>
                        <a:rPr lang="en-US" sz="1400" b="0" i="0" kern="1200" dirty="0">
                          <a:solidFill>
                            <a:schemeClr val="dk1"/>
                          </a:solidFill>
                          <a:effectLst/>
                          <a:latin typeface="+mn-lt"/>
                          <a:ea typeface="+mn-ea"/>
                          <a:cs typeface="+mn-cs"/>
                        </a:rPr>
                        <a:t>Returns a random floating-point number between 0 (inclusive) and 1 (exclusive)</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5247829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Math.sqrt</a:t>
                      </a:r>
                      <a:r>
                        <a:rPr lang="en-US" sz="1400" dirty="0"/>
                        <a:t>(x)</a:t>
                      </a:r>
                    </a:p>
                  </a:txBody>
                  <a:tcPr/>
                </a:tc>
                <a:tc>
                  <a:txBody>
                    <a:bodyPr/>
                    <a:lstStyle/>
                    <a:p>
                      <a:r>
                        <a:rPr lang="en-US" sz="1400" b="0" i="0" kern="1200" dirty="0">
                          <a:solidFill>
                            <a:schemeClr val="dk1"/>
                          </a:solidFill>
                          <a:effectLst/>
                          <a:latin typeface="+mn-lt"/>
                          <a:ea typeface="+mn-ea"/>
                          <a:cs typeface="+mn-cs"/>
                        </a:rPr>
                        <a:t>Returns the square root of a non-negative number ‘x’</a:t>
                      </a:r>
                      <a:endParaRPr lang="en-ID" sz="1400" b="0" i="0" kern="1200" dirty="0">
                        <a:solidFill>
                          <a:schemeClr val="dk1"/>
                        </a:solidFill>
                        <a:effectLst/>
                        <a:latin typeface="+mn-lt"/>
                        <a:ea typeface="+mn-ea"/>
                        <a:cs typeface="+mn-cs"/>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39874156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Math.pow</a:t>
                      </a:r>
                      <a:r>
                        <a:rPr lang="en-US" sz="1400" dirty="0"/>
                        <a:t>(base, exponent)</a:t>
                      </a:r>
                    </a:p>
                  </a:txBody>
                  <a:tcPr/>
                </a:tc>
                <a:tc>
                  <a:txBody>
                    <a:bodyPr/>
                    <a:lstStyle/>
                    <a:p>
                      <a:r>
                        <a:rPr lang="en-US" sz="1400" dirty="0"/>
                        <a:t>Returns the result of raising ‘base’ to the power of ‘exponent’</a:t>
                      </a:r>
                      <a:endParaRPr lang="en-ID" sz="140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8767530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Math.PI</a:t>
                      </a:r>
                      <a:endParaRPr lang="en-US" sz="1400"/>
                    </a:p>
                  </a:txBody>
                  <a:tcPr/>
                </a:tc>
                <a:tc>
                  <a:txBody>
                    <a:bodyPr/>
                    <a:lstStyle/>
                    <a:p>
                      <a:r>
                        <a:rPr lang="en-US" sz="1400" dirty="0"/>
                        <a:t>A property representing the mathematical constant </a:t>
                      </a:r>
                      <a:r>
                        <a:rPr lang="el-GR" sz="1400" dirty="0"/>
                        <a:t>π (</a:t>
                      </a:r>
                      <a:r>
                        <a:rPr lang="en-US" sz="1400" dirty="0"/>
                        <a:t>pi).</a:t>
                      </a:r>
                      <a:endParaRPr lang="en-ID" sz="1400" dirty="0"/>
                    </a:p>
                  </a:txBody>
                  <a:tcPr/>
                </a:tc>
                <a:tc>
                  <a:txBody>
                    <a:bodyPr/>
                    <a:lstStyle/>
                    <a:p>
                      <a:pPr marL="0" marR="0" lvl="0">
                        <a:spcBef>
                          <a:spcPts val="0"/>
                        </a:spcBef>
                        <a:spcAft>
                          <a:spcPts val="0"/>
                        </a:spcAft>
                        <a:buNone/>
                      </a:pPr>
                      <a:br>
                        <a:rPr lang="en-ID" sz="1100" b="0" i="0" u="none" strike="noStrike" baseline="0" noProof="0" dirty="0">
                          <a:solidFill>
                            <a:srgbClr val="D19A66"/>
                          </a:solidFill>
                          <a:effectLst/>
                          <a:latin typeface="Menlo"/>
                        </a:rPr>
                      </a:br>
                      <a:br>
                        <a:rPr lang="en-ID" sz="1100" b="0" i="0" u="none" strike="noStrike" baseline="0" noProof="0" dirty="0">
                          <a:solidFill>
                            <a:srgbClr val="D19A66"/>
                          </a:solidFill>
                          <a:effectLst/>
                          <a:latin typeface="Menlo"/>
                        </a:rPr>
                      </a:br>
                      <a:br>
                        <a:rPr lang="en-ID" sz="1100" b="0" i="0" u="none" strike="noStrike" baseline="0" noProof="0" dirty="0">
                          <a:solidFill>
                            <a:srgbClr val="D19A66"/>
                          </a:solidFill>
                          <a:effectLst/>
                          <a:latin typeface="Menlo"/>
                        </a:rPr>
                      </a:br>
                      <a:br>
                        <a:rPr lang="en-ID" sz="1100" b="0" i="0" u="none" strike="noStrike" baseline="0" noProof="0" dirty="0">
                          <a:solidFill>
                            <a:srgbClr val="D19A66"/>
                          </a:solidFill>
                          <a:effectLst/>
                          <a:latin typeface="Menlo"/>
                        </a:rPr>
                      </a:br>
                      <a:br>
                        <a:rPr lang="en-ID" sz="1100" b="0" i="0" u="none" strike="noStrike" baseline="0" noProof="0" dirty="0">
                          <a:solidFill>
                            <a:srgbClr val="D19A66"/>
                          </a:solidFill>
                          <a:effectLst/>
                          <a:latin typeface="Menlo"/>
                        </a:rPr>
                      </a:br>
                      <a:endParaRPr lang="en-ID" sz="1100" b="0" i="0" u="none" strike="noStrike" baseline="0" noProof="0" dirty="0">
                        <a:solidFill>
                          <a:srgbClr val="D19A66"/>
                        </a:solidFill>
                        <a:effectLst/>
                        <a:latin typeface="Menlo"/>
                      </a:endParaRPr>
                    </a:p>
                  </a:txBody>
                  <a:tcPr/>
                </a:tc>
                <a:extLst>
                  <a:ext uri="{0D108BD9-81ED-4DB2-BD59-A6C34878D82A}">
                    <a16:rowId xmlns:a16="http://schemas.microsoft.com/office/drawing/2014/main" val="248004785"/>
                  </a:ext>
                </a:extLst>
              </a:tr>
            </a:tbl>
          </a:graphicData>
        </a:graphic>
      </p:graphicFrame>
      <p:pic>
        <p:nvPicPr>
          <p:cNvPr id="8" name="Picture 7" descr="A black screen with white text&#10;&#10;Description automatically generated">
            <a:extLst>
              <a:ext uri="{FF2B5EF4-FFF2-40B4-BE49-F238E27FC236}">
                <a16:creationId xmlns:a16="http://schemas.microsoft.com/office/drawing/2014/main" id="{858AC49B-8D92-C7E8-FD83-D2830B04E662}"/>
              </a:ext>
            </a:extLst>
          </p:cNvPr>
          <p:cNvPicPr>
            <a:picLocks noChangeAspect="1"/>
          </p:cNvPicPr>
          <p:nvPr/>
        </p:nvPicPr>
        <p:blipFill rotWithShape="1">
          <a:blip r:embed="rId2"/>
          <a:srcRect l="955" t="10345" r="57166" b="12414"/>
          <a:stretch/>
        </p:blipFill>
        <p:spPr>
          <a:xfrm>
            <a:off x="7346868" y="2033075"/>
            <a:ext cx="2603328" cy="1110063"/>
          </a:xfrm>
          <a:prstGeom prst="rect">
            <a:avLst/>
          </a:prstGeom>
        </p:spPr>
      </p:pic>
      <p:pic>
        <p:nvPicPr>
          <p:cNvPr id="9" name="Picture 8" descr="A black rectangle with white text&#10;&#10;Description automatically generated">
            <a:extLst>
              <a:ext uri="{FF2B5EF4-FFF2-40B4-BE49-F238E27FC236}">
                <a16:creationId xmlns:a16="http://schemas.microsoft.com/office/drawing/2014/main" id="{9F39386E-A32B-0432-8AD9-B61415DFE6F3}"/>
              </a:ext>
            </a:extLst>
          </p:cNvPr>
          <p:cNvPicPr>
            <a:picLocks noChangeAspect="1"/>
          </p:cNvPicPr>
          <p:nvPr/>
        </p:nvPicPr>
        <p:blipFill rotWithShape="1">
          <a:blip r:embed="rId3"/>
          <a:srcRect l="790" t="17582" r="59874" b="16483"/>
          <a:stretch/>
        </p:blipFill>
        <p:spPr>
          <a:xfrm>
            <a:off x="7346868" y="3383924"/>
            <a:ext cx="2464916" cy="587678"/>
          </a:xfrm>
          <a:prstGeom prst="rect">
            <a:avLst/>
          </a:prstGeom>
        </p:spPr>
      </p:pic>
      <p:pic>
        <p:nvPicPr>
          <p:cNvPr id="10" name="Picture 9" descr="A black rectangle with white text&#10;&#10;Description automatically generated">
            <a:extLst>
              <a:ext uri="{FF2B5EF4-FFF2-40B4-BE49-F238E27FC236}">
                <a16:creationId xmlns:a16="http://schemas.microsoft.com/office/drawing/2014/main" id="{2FAC4DC9-727F-826A-4079-E437CC7975E8}"/>
              </a:ext>
            </a:extLst>
          </p:cNvPr>
          <p:cNvPicPr>
            <a:picLocks noChangeAspect="1"/>
          </p:cNvPicPr>
          <p:nvPr/>
        </p:nvPicPr>
        <p:blipFill rotWithShape="1">
          <a:blip r:embed="rId4"/>
          <a:srcRect l="1232" t="18391" r="58803" b="21839"/>
          <a:stretch/>
        </p:blipFill>
        <p:spPr>
          <a:xfrm>
            <a:off x="7346696" y="4115935"/>
            <a:ext cx="2464928" cy="558558"/>
          </a:xfrm>
          <a:prstGeom prst="rect">
            <a:avLst/>
          </a:prstGeom>
        </p:spPr>
      </p:pic>
      <p:pic>
        <p:nvPicPr>
          <p:cNvPr id="11" name="Picture 10" descr="A black rectangle with white text&#10;&#10;Description automatically generated">
            <a:extLst>
              <a:ext uri="{FF2B5EF4-FFF2-40B4-BE49-F238E27FC236}">
                <a16:creationId xmlns:a16="http://schemas.microsoft.com/office/drawing/2014/main" id="{F47FCA59-43CB-FDA2-72B2-6FEB4395464C}"/>
              </a:ext>
            </a:extLst>
          </p:cNvPr>
          <p:cNvPicPr>
            <a:picLocks noChangeAspect="1"/>
          </p:cNvPicPr>
          <p:nvPr/>
        </p:nvPicPr>
        <p:blipFill rotWithShape="1">
          <a:blip r:embed="rId5"/>
          <a:srcRect l="860" t="12727" r="66265" b="12727"/>
          <a:stretch/>
        </p:blipFill>
        <p:spPr>
          <a:xfrm>
            <a:off x="7346696" y="4830678"/>
            <a:ext cx="1890816" cy="815654"/>
          </a:xfrm>
          <a:prstGeom prst="rect">
            <a:avLst/>
          </a:prstGeom>
        </p:spPr>
      </p:pic>
    </p:spTree>
    <p:extLst>
      <p:ext uri="{BB962C8B-B14F-4D97-AF65-F5344CB8AC3E}">
        <p14:creationId xmlns:p14="http://schemas.microsoft.com/office/powerpoint/2010/main" val="2789350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F544-146B-0A86-C83A-11EADEFD36F8}"/>
              </a:ext>
            </a:extLst>
          </p:cNvPr>
          <p:cNvSpPr>
            <a:spLocks noGrp="1"/>
          </p:cNvSpPr>
          <p:nvPr>
            <p:ph type="title"/>
          </p:nvPr>
        </p:nvSpPr>
        <p:spPr/>
        <p:txBody>
          <a:bodyPr/>
          <a:lstStyle/>
          <a:p>
            <a:r>
              <a:rPr lang="en-US" dirty="0"/>
              <a:t>Type Converter</a:t>
            </a:r>
            <a:endParaRPr lang="en-ID" dirty="0"/>
          </a:p>
        </p:txBody>
      </p:sp>
      <p:sp>
        <p:nvSpPr>
          <p:cNvPr id="3" name="Content Placeholder 2">
            <a:extLst>
              <a:ext uri="{FF2B5EF4-FFF2-40B4-BE49-F238E27FC236}">
                <a16:creationId xmlns:a16="http://schemas.microsoft.com/office/drawing/2014/main" id="{C5000111-9128-0C48-1C8E-4D4BEDF9E4BB}"/>
              </a:ext>
            </a:extLst>
          </p:cNvPr>
          <p:cNvSpPr>
            <a:spLocks noGrp="1"/>
          </p:cNvSpPr>
          <p:nvPr>
            <p:ph idx="1"/>
          </p:nvPr>
        </p:nvSpPr>
        <p:spPr/>
        <p:txBody>
          <a:bodyPr/>
          <a:lstStyle/>
          <a:p>
            <a:r>
              <a:rPr lang="en-US" dirty="0"/>
              <a:t>Number converter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String converter</a:t>
            </a:r>
            <a:endParaRPr lang="en-ID" dirty="0"/>
          </a:p>
        </p:txBody>
      </p:sp>
      <p:graphicFrame>
        <p:nvGraphicFramePr>
          <p:cNvPr id="6" name="Content Placeholder 6">
            <a:extLst>
              <a:ext uri="{FF2B5EF4-FFF2-40B4-BE49-F238E27FC236}">
                <a16:creationId xmlns:a16="http://schemas.microsoft.com/office/drawing/2014/main" id="{9FB2D97C-8BC8-955B-01A6-9A07F6B89355}"/>
              </a:ext>
            </a:extLst>
          </p:cNvPr>
          <p:cNvGraphicFramePr>
            <a:graphicFrameLocks/>
          </p:cNvGraphicFramePr>
          <p:nvPr>
            <p:extLst>
              <p:ext uri="{D42A27DB-BD31-4B8C-83A1-F6EECF244321}">
                <p14:modId xmlns:p14="http://schemas.microsoft.com/office/powerpoint/2010/main" val="3710679785"/>
              </p:ext>
            </p:extLst>
          </p:nvPr>
        </p:nvGraphicFramePr>
        <p:xfrm>
          <a:off x="838203" y="1902850"/>
          <a:ext cx="10515597" cy="2545838"/>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4156379">
                  <a:extLst>
                    <a:ext uri="{9D8B030D-6E8A-4147-A177-3AD203B41FA5}">
                      <a16:colId xmlns:a16="http://schemas.microsoft.com/office/drawing/2014/main" val="2808823652"/>
                    </a:ext>
                  </a:extLst>
                </a:gridCol>
                <a:gridCol w="4426226">
                  <a:extLst>
                    <a:ext uri="{9D8B030D-6E8A-4147-A177-3AD203B41FA5}">
                      <a16:colId xmlns:a16="http://schemas.microsoft.com/office/drawing/2014/main" val="1457933695"/>
                    </a:ext>
                  </a:extLst>
                </a:gridCol>
              </a:tblGrid>
              <a:tr h="186454">
                <a:tc>
                  <a:txBody>
                    <a:bodyPr/>
                    <a:lstStyle/>
                    <a:p>
                      <a:r>
                        <a:rPr lang="en-US" sz="1400" dirty="0"/>
                        <a:t>Methods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777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Number(x)</a:t>
                      </a:r>
                    </a:p>
                  </a:txBody>
                  <a:tcPr/>
                </a:tc>
                <a:tc>
                  <a:txBody>
                    <a:bodyPr/>
                    <a:lstStyle/>
                    <a:p>
                      <a:r>
                        <a:rPr lang="en-US" sz="1400" b="0" i="0" kern="1200" dirty="0">
                          <a:solidFill>
                            <a:schemeClr val="dk1"/>
                          </a:solidFill>
                          <a:effectLst/>
                          <a:latin typeface="+mn-lt"/>
                          <a:ea typeface="+mn-ea"/>
                          <a:cs typeface="+mn-cs"/>
                        </a:rPr>
                        <a:t>Converts a string and returns </a:t>
                      </a:r>
                      <a:r>
                        <a:rPr lang="en-US" sz="1400" b="0" i="0" kern="1200" dirty="0" err="1">
                          <a:solidFill>
                            <a:schemeClr val="dk1"/>
                          </a:solidFill>
                          <a:effectLst/>
                          <a:latin typeface="+mn-lt"/>
                          <a:ea typeface="+mn-ea"/>
                          <a:cs typeface="+mn-cs"/>
                        </a:rPr>
                        <a:t>returns</a:t>
                      </a:r>
                      <a:r>
                        <a:rPr lang="en-US" sz="1400" b="0" i="0" kern="1200" dirty="0">
                          <a:solidFill>
                            <a:schemeClr val="dk1"/>
                          </a:solidFill>
                          <a:effectLst/>
                          <a:latin typeface="+mn-lt"/>
                          <a:ea typeface="+mn-ea"/>
                          <a:cs typeface="+mn-cs"/>
                        </a:rPr>
                        <a:t> an integer or a float number based on the number</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524782944"/>
                  </a:ext>
                </a:extLst>
              </a:tr>
              <a:tr h="414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parseInt</a:t>
                      </a:r>
                      <a:r>
                        <a:rPr lang="en-US" sz="1400" dirty="0"/>
                        <a:t>(x)</a:t>
                      </a:r>
                    </a:p>
                  </a:txBody>
                  <a:tcPr/>
                </a:tc>
                <a:tc>
                  <a:txBody>
                    <a:bodyPr/>
                    <a:lstStyle/>
                    <a:p>
                      <a:r>
                        <a:rPr lang="en-US" sz="1400" b="0" i="0" kern="1200" dirty="0">
                          <a:solidFill>
                            <a:schemeClr val="dk1"/>
                          </a:solidFill>
                          <a:effectLst/>
                          <a:latin typeface="+mn-lt"/>
                          <a:ea typeface="+mn-ea"/>
                          <a:cs typeface="+mn-cs"/>
                        </a:rPr>
                        <a:t>Parses a string ‘x’ and returns an integer point number</a:t>
                      </a:r>
                    </a:p>
                    <a:p>
                      <a:endParaRPr lang="en-ID" sz="1400" b="0" i="0" kern="1200" dirty="0">
                        <a:solidFill>
                          <a:schemeClr val="dk1"/>
                        </a:solidFill>
                        <a:effectLst/>
                        <a:latin typeface="+mn-lt"/>
                        <a:ea typeface="+mn-ea"/>
                        <a:cs typeface="+mn-cs"/>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endParaRPr lang="en-ID" sz="1400" dirty="0">
                        <a:solidFill>
                          <a:srgbClr val="6272A4"/>
                        </a:solidFill>
                        <a:effectLst/>
                        <a:latin typeface="Consolas"/>
                      </a:endParaRPr>
                    </a:p>
                  </a:txBody>
                  <a:tcPr/>
                </a:tc>
                <a:extLst>
                  <a:ext uri="{0D108BD9-81ED-4DB2-BD59-A6C34878D82A}">
                    <a16:rowId xmlns:a16="http://schemas.microsoft.com/office/drawing/2014/main" val="3987415620"/>
                  </a:ext>
                </a:extLst>
              </a:tr>
              <a:tr h="414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parseFloat</a:t>
                      </a:r>
                      <a:r>
                        <a:rPr lang="en-US" sz="1400" dirty="0"/>
                        <a:t>(x)</a:t>
                      </a:r>
                    </a:p>
                  </a:txBody>
                  <a:tcPr/>
                </a:tc>
                <a:tc>
                  <a:txBody>
                    <a:bodyPr/>
                    <a:lstStyle/>
                    <a:p>
                      <a:r>
                        <a:rPr lang="en-US" sz="1400" b="0" i="0" kern="1200" dirty="0">
                          <a:solidFill>
                            <a:schemeClr val="dk1"/>
                          </a:solidFill>
                          <a:effectLst/>
                          <a:latin typeface="+mn-lt"/>
                          <a:ea typeface="+mn-ea"/>
                          <a:cs typeface="+mn-cs"/>
                        </a:rPr>
                        <a:t>Parses a string ‘x’ and returns a floating point number</a:t>
                      </a:r>
                    </a:p>
                    <a:p>
                      <a:endParaRPr lang="en-US" sz="1400" b="0" i="0" kern="1200" dirty="0">
                        <a:solidFill>
                          <a:schemeClr val="dk1"/>
                        </a:solidFill>
                        <a:effectLst/>
                        <a:latin typeface="+mn-lt"/>
                        <a:ea typeface="+mn-ea"/>
                        <a:cs typeface="+mn-cs"/>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876753057"/>
                  </a:ext>
                </a:extLst>
              </a:tr>
            </a:tbl>
          </a:graphicData>
        </a:graphic>
      </p:graphicFrame>
      <p:pic>
        <p:nvPicPr>
          <p:cNvPr id="5" name="Picture 4">
            <a:extLst>
              <a:ext uri="{FF2B5EF4-FFF2-40B4-BE49-F238E27FC236}">
                <a16:creationId xmlns:a16="http://schemas.microsoft.com/office/drawing/2014/main" id="{02C067AF-98CD-AE41-9D58-2C6180F54BD6}"/>
              </a:ext>
            </a:extLst>
          </p:cNvPr>
          <p:cNvPicPr>
            <a:picLocks noChangeAspect="1"/>
          </p:cNvPicPr>
          <p:nvPr/>
        </p:nvPicPr>
        <p:blipFill rotWithShape="1">
          <a:blip r:embed="rId2"/>
          <a:srcRect r="3760"/>
          <a:stretch/>
        </p:blipFill>
        <p:spPr>
          <a:xfrm>
            <a:off x="7093081" y="2653279"/>
            <a:ext cx="4177893" cy="1341799"/>
          </a:xfrm>
          <a:prstGeom prst="rect">
            <a:avLst/>
          </a:prstGeom>
        </p:spPr>
      </p:pic>
      <p:graphicFrame>
        <p:nvGraphicFramePr>
          <p:cNvPr id="7" name="Content Placeholder 6">
            <a:extLst>
              <a:ext uri="{FF2B5EF4-FFF2-40B4-BE49-F238E27FC236}">
                <a16:creationId xmlns:a16="http://schemas.microsoft.com/office/drawing/2014/main" id="{6858592E-05B5-DFBB-4D14-8473A73C4F4F}"/>
              </a:ext>
            </a:extLst>
          </p:cNvPr>
          <p:cNvGraphicFramePr>
            <a:graphicFrameLocks/>
          </p:cNvGraphicFramePr>
          <p:nvPr>
            <p:extLst>
              <p:ext uri="{D42A27DB-BD31-4B8C-83A1-F6EECF244321}">
                <p14:modId xmlns:p14="http://schemas.microsoft.com/office/powerpoint/2010/main" val="1451118485"/>
              </p:ext>
            </p:extLst>
          </p:nvPr>
        </p:nvGraphicFramePr>
        <p:xfrm>
          <a:off x="838200" y="4985942"/>
          <a:ext cx="10515597" cy="1463040"/>
        </p:xfrm>
        <a:graphic>
          <a:graphicData uri="http://schemas.openxmlformats.org/drawingml/2006/table">
            <a:tbl>
              <a:tblPr firstRow="1" bandRow="1">
                <a:tableStyleId>{5C22544A-7EE6-4342-B048-85BDC9FD1C3A}</a:tableStyleId>
              </a:tblPr>
              <a:tblGrid>
                <a:gridCol w="1932992">
                  <a:extLst>
                    <a:ext uri="{9D8B030D-6E8A-4147-A177-3AD203B41FA5}">
                      <a16:colId xmlns:a16="http://schemas.microsoft.com/office/drawing/2014/main" val="2729736970"/>
                    </a:ext>
                  </a:extLst>
                </a:gridCol>
                <a:gridCol w="4156379">
                  <a:extLst>
                    <a:ext uri="{9D8B030D-6E8A-4147-A177-3AD203B41FA5}">
                      <a16:colId xmlns:a16="http://schemas.microsoft.com/office/drawing/2014/main" val="2808823652"/>
                    </a:ext>
                  </a:extLst>
                </a:gridCol>
                <a:gridCol w="4426226">
                  <a:extLst>
                    <a:ext uri="{9D8B030D-6E8A-4147-A177-3AD203B41FA5}">
                      <a16:colId xmlns:a16="http://schemas.microsoft.com/office/drawing/2014/main" val="1457933695"/>
                    </a:ext>
                  </a:extLst>
                </a:gridCol>
              </a:tblGrid>
              <a:tr h="186454">
                <a:tc>
                  <a:txBody>
                    <a:bodyPr/>
                    <a:lstStyle/>
                    <a:p>
                      <a:r>
                        <a:rPr lang="en-US" sz="1400" dirty="0"/>
                        <a:t>Methods</a:t>
                      </a:r>
                      <a:endParaRPr lang="en-ID" sz="1400" dirty="0"/>
                    </a:p>
                  </a:txBody>
                  <a:tcPr/>
                </a:tc>
                <a:tc>
                  <a:txBody>
                    <a:bodyPr/>
                    <a:lstStyle/>
                    <a:p>
                      <a:r>
                        <a:rPr lang="en-US" sz="1400" dirty="0"/>
                        <a:t>Function</a:t>
                      </a:r>
                      <a:endParaRPr lang="en-ID" sz="1400" dirty="0"/>
                    </a:p>
                  </a:txBody>
                  <a:tcPr/>
                </a:tc>
                <a:tc>
                  <a:txBody>
                    <a:bodyPr/>
                    <a:lstStyle/>
                    <a:p>
                      <a:r>
                        <a:rPr lang="en-US" sz="1400" dirty="0"/>
                        <a:t>Example</a:t>
                      </a:r>
                      <a:endParaRPr lang="en-ID" sz="1400" dirty="0"/>
                    </a:p>
                  </a:txBody>
                  <a:tcPr/>
                </a:tc>
                <a:extLst>
                  <a:ext uri="{0D108BD9-81ED-4DB2-BD59-A6C34878D82A}">
                    <a16:rowId xmlns:a16="http://schemas.microsoft.com/office/drawing/2014/main" val="3077114762"/>
                  </a:ext>
                </a:extLst>
              </a:tr>
              <a:tr h="7779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String(value)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value.toString</a:t>
                      </a:r>
                      <a:r>
                        <a:rPr lang="en-US" sz="1400" dirty="0"/>
                        <a:t>()</a:t>
                      </a:r>
                    </a:p>
                  </a:txBody>
                  <a:tcPr/>
                </a:tc>
                <a:tc>
                  <a:txBody>
                    <a:bodyPr/>
                    <a:lstStyle/>
                    <a:p>
                      <a:r>
                        <a:rPr lang="en-US" sz="1400" b="0" i="0" kern="1200" dirty="0">
                          <a:solidFill>
                            <a:schemeClr val="dk1"/>
                          </a:solidFill>
                          <a:effectLst/>
                          <a:latin typeface="+mn-lt"/>
                          <a:ea typeface="+mn-ea"/>
                          <a:cs typeface="+mn-cs"/>
                        </a:rPr>
                        <a:t>Converts any value into a string</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endParaRPr lang="en-ID" sz="1400" dirty="0">
                        <a:solidFill>
                          <a:srgbClr val="6272A4"/>
                        </a:solidFill>
                        <a:effectLst/>
                        <a:latin typeface="Consolas"/>
                      </a:endParaRPr>
                    </a:p>
                    <a:p>
                      <a:pPr marL="0" marR="0" lvl="0" indent="0" algn="l" rtl="0" eaLnBrk="1" fontAlgn="auto" latinLnBrk="0" hangingPunct="1">
                        <a:lnSpc>
                          <a:spcPct val="100000"/>
                        </a:lnSpc>
                        <a:spcBef>
                          <a:spcPts val="0"/>
                        </a:spcBef>
                        <a:spcAft>
                          <a:spcPts val="0"/>
                        </a:spcAft>
                        <a:buClrTx/>
                        <a:buSzTx/>
                        <a:buFontTx/>
                        <a:buNone/>
                      </a:pPr>
                      <a:endParaRPr lang="en-ID" sz="1400" dirty="0">
                        <a:solidFill>
                          <a:srgbClr val="6272A4"/>
                        </a:solidFill>
                        <a:effectLst/>
                        <a:latin typeface="Consolas"/>
                      </a:endParaRPr>
                    </a:p>
                    <a:p>
                      <a:pPr marL="0" marR="0" lvl="0" indent="0" algn="l" rtl="0" eaLnBrk="1" fontAlgn="auto" latinLnBrk="0" hangingPunct="1">
                        <a:lnSpc>
                          <a:spcPct val="100000"/>
                        </a:lnSpc>
                        <a:spcBef>
                          <a:spcPts val="0"/>
                        </a:spcBef>
                        <a:spcAft>
                          <a:spcPts val="0"/>
                        </a:spcAft>
                        <a:buClrTx/>
                        <a:buSzTx/>
                        <a:buFontTx/>
                        <a:buNone/>
                      </a:pPr>
                      <a:endParaRPr lang="en-ID" sz="1400" dirty="0">
                        <a:solidFill>
                          <a:srgbClr val="6272A4"/>
                        </a:solidFill>
                        <a:effectLst/>
                        <a:latin typeface="Consolas"/>
                      </a:endParaRPr>
                    </a:p>
                    <a:p>
                      <a:pPr marL="0" marR="0" lvl="0" indent="0" algn="l" rtl="0" eaLnBrk="1" fontAlgn="auto" latinLnBrk="0" hangingPunct="1">
                        <a:lnSpc>
                          <a:spcPct val="100000"/>
                        </a:lnSpc>
                        <a:spcBef>
                          <a:spcPts val="0"/>
                        </a:spcBef>
                        <a:spcAft>
                          <a:spcPts val="0"/>
                        </a:spcAft>
                        <a:buClrTx/>
                        <a:buSzTx/>
                        <a:buFontTx/>
                        <a:buNone/>
                      </a:pPr>
                      <a:br>
                        <a:rPr lang="en-ID" sz="1400" dirty="0">
                          <a:solidFill>
                            <a:srgbClr val="6272A4"/>
                          </a:solidFill>
                          <a:effectLst/>
                          <a:latin typeface="Consolas"/>
                        </a:rPr>
                      </a:br>
                      <a:endParaRPr lang="en-ID" sz="1400" dirty="0">
                        <a:solidFill>
                          <a:srgbClr val="6272A4"/>
                        </a:solidFill>
                        <a:effectLst/>
                        <a:latin typeface="Consolas"/>
                      </a:endParaRPr>
                    </a:p>
                  </a:txBody>
                  <a:tcPr/>
                </a:tc>
                <a:extLst>
                  <a:ext uri="{0D108BD9-81ED-4DB2-BD59-A6C34878D82A}">
                    <a16:rowId xmlns:a16="http://schemas.microsoft.com/office/drawing/2014/main" val="1524782944"/>
                  </a:ext>
                </a:extLst>
              </a:tr>
            </a:tbl>
          </a:graphicData>
        </a:graphic>
      </p:graphicFrame>
      <p:pic>
        <p:nvPicPr>
          <p:cNvPr id="9" name="Picture 8">
            <a:extLst>
              <a:ext uri="{FF2B5EF4-FFF2-40B4-BE49-F238E27FC236}">
                <a16:creationId xmlns:a16="http://schemas.microsoft.com/office/drawing/2014/main" id="{539876D6-2124-1246-9160-DCF18534C3F0}"/>
              </a:ext>
            </a:extLst>
          </p:cNvPr>
          <p:cNvPicPr>
            <a:picLocks noChangeAspect="1"/>
          </p:cNvPicPr>
          <p:nvPr/>
        </p:nvPicPr>
        <p:blipFill>
          <a:blip r:embed="rId3"/>
          <a:stretch>
            <a:fillRect/>
          </a:stretch>
        </p:blipFill>
        <p:spPr>
          <a:xfrm>
            <a:off x="7093081" y="5392098"/>
            <a:ext cx="4098380" cy="913892"/>
          </a:xfrm>
          <a:prstGeom prst="rect">
            <a:avLst/>
          </a:prstGeom>
        </p:spPr>
      </p:pic>
    </p:spTree>
    <p:extLst>
      <p:ext uri="{BB962C8B-B14F-4D97-AF65-F5344CB8AC3E}">
        <p14:creationId xmlns:p14="http://schemas.microsoft.com/office/powerpoint/2010/main" val="3997493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0B0A8-E72A-1749-0E18-A976FAC35E91}"/>
              </a:ext>
            </a:extLst>
          </p:cNvPr>
          <p:cNvSpPr>
            <a:spLocks noGrp="1"/>
          </p:cNvSpPr>
          <p:nvPr>
            <p:ph type="title"/>
          </p:nvPr>
        </p:nvSpPr>
        <p:spPr/>
        <p:txBody>
          <a:bodyPr/>
          <a:lstStyle/>
          <a:p>
            <a:r>
              <a:rPr lang="en-US"/>
              <a:t>Conditional Statement</a:t>
            </a:r>
            <a:endParaRPr lang="en-ID"/>
          </a:p>
        </p:txBody>
      </p:sp>
      <p:sp>
        <p:nvSpPr>
          <p:cNvPr id="5" name="Text Placeholder 4">
            <a:extLst>
              <a:ext uri="{FF2B5EF4-FFF2-40B4-BE49-F238E27FC236}">
                <a16:creationId xmlns:a16="http://schemas.microsoft.com/office/drawing/2014/main" id="{65853818-1962-87AB-EC7D-16CA0AED8D86}"/>
              </a:ext>
            </a:extLst>
          </p:cNvPr>
          <p:cNvSpPr>
            <a:spLocks noGrp="1"/>
          </p:cNvSpPr>
          <p:nvPr>
            <p:ph type="body" idx="14"/>
          </p:nvPr>
        </p:nvSpPr>
        <p:spPr/>
        <p:txBody>
          <a:bodyPr/>
          <a:lstStyle/>
          <a:p>
            <a:r>
              <a:rPr lang="en-US"/>
              <a:t>Section 4</a:t>
            </a:r>
            <a:endParaRPr lang="en-ID"/>
          </a:p>
        </p:txBody>
      </p:sp>
      <p:pic>
        <p:nvPicPr>
          <p:cNvPr id="12" name="Graphic 11">
            <a:extLst>
              <a:ext uri="{FF2B5EF4-FFF2-40B4-BE49-F238E27FC236}">
                <a16:creationId xmlns:a16="http://schemas.microsoft.com/office/drawing/2014/main" id="{B3AE720A-EC34-6EDB-115E-49153DCB9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93" y="1903566"/>
            <a:ext cx="4380807" cy="3104844"/>
          </a:xfrm>
          <a:prstGeom prst="rect">
            <a:avLst/>
          </a:prstGeom>
        </p:spPr>
      </p:pic>
    </p:spTree>
    <p:extLst>
      <p:ext uri="{BB962C8B-B14F-4D97-AF65-F5344CB8AC3E}">
        <p14:creationId xmlns:p14="http://schemas.microsoft.com/office/powerpoint/2010/main" val="123511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51E5-7A14-199F-15BE-B4ACF3B386FC}"/>
              </a:ext>
            </a:extLst>
          </p:cNvPr>
          <p:cNvSpPr>
            <a:spLocks noGrp="1"/>
          </p:cNvSpPr>
          <p:nvPr>
            <p:ph type="title"/>
          </p:nvPr>
        </p:nvSpPr>
        <p:spPr/>
        <p:txBody>
          <a:bodyPr/>
          <a:lstStyle/>
          <a:p>
            <a:r>
              <a:rPr lang="en-US">
                <a:latin typeface="Roboto Medium"/>
                <a:ea typeface="Roboto Medium"/>
                <a:cs typeface="Roboto Medium"/>
              </a:rPr>
              <a:t>If, else, and else if Statement</a:t>
            </a:r>
            <a:endParaRPr lang="en-ID">
              <a:latin typeface="Roboto Medium"/>
              <a:ea typeface="Roboto Medium"/>
              <a:cs typeface="Roboto Medium"/>
            </a:endParaRPr>
          </a:p>
        </p:txBody>
      </p:sp>
      <p:sp>
        <p:nvSpPr>
          <p:cNvPr id="3" name="Content Placeholder 2">
            <a:extLst>
              <a:ext uri="{FF2B5EF4-FFF2-40B4-BE49-F238E27FC236}">
                <a16:creationId xmlns:a16="http://schemas.microsoft.com/office/drawing/2014/main" id="{A530A54C-C690-59EC-AFBC-BA36435F48D9}"/>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If statement is one of the keys used for branching. Branching means we can execute certain program code when conditions are met. Almost all of programming language supported if, else, and else if statement, even Microsoft Excel too.</a:t>
            </a:r>
            <a:endParaRPr lang="en-US" dirty="0">
              <a:cs typeface="Roboto" panose="02000000000000000000" pitchFamily="2" charset="0"/>
            </a:endParaRPr>
          </a:p>
          <a:p>
            <a:pPr marL="285750" indent="-285750"/>
            <a:r>
              <a:rPr lang="en-US" dirty="0">
                <a:latin typeface="Roboto"/>
                <a:ea typeface="Roboto"/>
                <a:cs typeface="Roboto"/>
              </a:rPr>
              <a:t>If statement</a:t>
            </a:r>
            <a:br>
              <a:rPr lang="en-US" dirty="0"/>
            </a:br>
            <a:br>
              <a:rPr lang="en-US" dirty="0"/>
            </a:br>
            <a:br>
              <a:rPr lang="en-US" dirty="0"/>
            </a:br>
            <a:br>
              <a:rPr lang="en-US" dirty="0"/>
            </a:br>
            <a:br>
              <a:rPr lang="en-US" dirty="0"/>
            </a:br>
            <a:br>
              <a:rPr lang="en-US" dirty="0"/>
            </a:br>
            <a:br>
              <a:rPr lang="en-US" dirty="0">
                <a:latin typeface="Roboto"/>
                <a:ea typeface="Roboto"/>
              </a:rPr>
            </a:br>
            <a:br>
              <a:rPr lang="en-US" dirty="0">
                <a:latin typeface="Roboto"/>
                <a:ea typeface="Roboto"/>
              </a:rPr>
            </a:br>
            <a:endParaRPr lang="en-US">
              <a:latin typeface="Roboto"/>
              <a:ea typeface="Roboto"/>
              <a:cs typeface="Roboto"/>
            </a:endParaRPr>
          </a:p>
          <a:p>
            <a:pPr marL="285750" indent="-285750"/>
            <a:r>
              <a:rPr lang="en-US" dirty="0">
                <a:latin typeface="Roboto"/>
                <a:ea typeface="Roboto"/>
                <a:cs typeface="Roboto"/>
              </a:rPr>
              <a:t>If + else statement</a:t>
            </a:r>
            <a:br>
              <a:rPr lang="en-US" dirty="0">
                <a:latin typeface="Roboto"/>
                <a:ea typeface="Roboto"/>
                <a:cs typeface="Roboto" panose="02000000000000000000" pitchFamily="2" charset="0"/>
              </a:rPr>
            </a:br>
            <a:br>
              <a:rPr lang="en-US" dirty="0">
                <a:latin typeface="Roboto"/>
                <a:ea typeface="Roboto"/>
                <a:cs typeface="Roboto" panose="02000000000000000000" pitchFamily="2" charset="0"/>
              </a:rPr>
            </a:br>
            <a:endParaRPr lang="en-US">
              <a:latin typeface="Roboto"/>
              <a:ea typeface="Roboto"/>
              <a:cs typeface="Roboto" panose="02000000000000000000" pitchFamily="2" charset="0"/>
            </a:endParaRPr>
          </a:p>
        </p:txBody>
      </p:sp>
      <p:pic>
        <p:nvPicPr>
          <p:cNvPr id="4" name="Picture 3" descr="A screen shot of a computer code&#10;&#10;Description automatically generated">
            <a:extLst>
              <a:ext uri="{FF2B5EF4-FFF2-40B4-BE49-F238E27FC236}">
                <a16:creationId xmlns:a16="http://schemas.microsoft.com/office/drawing/2014/main" id="{0AA4DA76-D618-DE23-956B-8895789DD61A}"/>
              </a:ext>
            </a:extLst>
          </p:cNvPr>
          <p:cNvPicPr>
            <a:picLocks noChangeAspect="1"/>
          </p:cNvPicPr>
          <p:nvPr/>
        </p:nvPicPr>
        <p:blipFill>
          <a:blip r:embed="rId2"/>
          <a:stretch>
            <a:fillRect/>
          </a:stretch>
        </p:blipFill>
        <p:spPr>
          <a:xfrm>
            <a:off x="1187215" y="2299524"/>
            <a:ext cx="3330368" cy="1617463"/>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3C078F6E-B595-268E-5971-2C9F9E31678E}"/>
              </a:ext>
            </a:extLst>
          </p:cNvPr>
          <p:cNvPicPr>
            <a:picLocks noChangeAspect="1"/>
          </p:cNvPicPr>
          <p:nvPr/>
        </p:nvPicPr>
        <p:blipFill>
          <a:blip r:embed="rId3"/>
          <a:stretch>
            <a:fillRect/>
          </a:stretch>
        </p:blipFill>
        <p:spPr>
          <a:xfrm>
            <a:off x="1187215" y="4309784"/>
            <a:ext cx="4055226" cy="2405146"/>
          </a:xfrm>
          <a:prstGeom prst="rect">
            <a:avLst/>
          </a:prstGeom>
        </p:spPr>
      </p:pic>
    </p:spTree>
    <p:extLst>
      <p:ext uri="{BB962C8B-B14F-4D97-AF65-F5344CB8AC3E}">
        <p14:creationId xmlns:p14="http://schemas.microsoft.com/office/powerpoint/2010/main" val="331015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51E5-7A14-199F-15BE-B4ACF3B386FC}"/>
              </a:ext>
            </a:extLst>
          </p:cNvPr>
          <p:cNvSpPr>
            <a:spLocks noGrp="1"/>
          </p:cNvSpPr>
          <p:nvPr>
            <p:ph type="title"/>
          </p:nvPr>
        </p:nvSpPr>
        <p:spPr/>
        <p:txBody>
          <a:bodyPr/>
          <a:lstStyle/>
          <a:p>
            <a:r>
              <a:rPr lang="en-US" dirty="0">
                <a:latin typeface="Roboto Medium"/>
                <a:ea typeface="Roboto Medium"/>
                <a:cs typeface="Roboto Medium"/>
              </a:rPr>
              <a:t>If, else, and else if Statement (2)</a:t>
            </a:r>
            <a:endParaRPr lang="en-ID" dirty="0">
              <a:latin typeface="Roboto Medium"/>
              <a:ea typeface="Roboto Medium"/>
              <a:cs typeface="Roboto Medium"/>
            </a:endParaRPr>
          </a:p>
        </p:txBody>
      </p:sp>
      <p:sp>
        <p:nvSpPr>
          <p:cNvPr id="3" name="Content Placeholder 2">
            <a:extLst>
              <a:ext uri="{FF2B5EF4-FFF2-40B4-BE49-F238E27FC236}">
                <a16:creationId xmlns:a16="http://schemas.microsoft.com/office/drawing/2014/main" id="{A530A54C-C690-59EC-AFBC-BA36435F48D9}"/>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If statement is one of the keys used for branching. Branching means we can execute certain program code when conditions are met. Almost all of programming language supported if, else, and else if statement, even Microsoft Excel too.</a:t>
            </a:r>
            <a:endParaRPr lang="en-US" dirty="0">
              <a:cs typeface="Roboto" panose="02000000000000000000" pitchFamily="2" charset="0"/>
            </a:endParaRPr>
          </a:p>
          <a:p>
            <a:pPr marL="285750" indent="-285750"/>
            <a:r>
              <a:rPr lang="en-US" dirty="0">
                <a:latin typeface="Arial"/>
                <a:ea typeface="Roboto"/>
                <a:cs typeface="Arial"/>
              </a:rPr>
              <a:t>If + else if + else statement</a:t>
            </a:r>
            <a:br>
              <a:rPr lang="en-US" dirty="0">
                <a:latin typeface="Arial"/>
                <a:ea typeface="Roboto"/>
                <a:cs typeface="Arial"/>
              </a:rPr>
            </a:br>
            <a:br>
              <a:rPr lang="en-US" dirty="0">
                <a:latin typeface="Arial"/>
                <a:ea typeface="Roboto"/>
                <a:cs typeface="Arial"/>
              </a:rPr>
            </a:br>
            <a:br>
              <a:rPr lang="en-US" dirty="0">
                <a:latin typeface="Arial"/>
                <a:ea typeface="Roboto"/>
                <a:cs typeface="Arial"/>
              </a:rPr>
            </a:br>
            <a:br>
              <a:rPr lang="en-US" dirty="0">
                <a:latin typeface="Arial"/>
                <a:ea typeface="Roboto"/>
                <a:cs typeface="Arial"/>
              </a:rPr>
            </a:br>
            <a:br>
              <a:rPr lang="en-US" dirty="0">
                <a:latin typeface="Arial"/>
                <a:ea typeface="Roboto"/>
                <a:cs typeface="Arial"/>
              </a:rPr>
            </a:br>
            <a:br>
              <a:rPr lang="en-US" dirty="0">
                <a:latin typeface="Arial"/>
                <a:ea typeface="Roboto"/>
                <a:cs typeface="Arial"/>
              </a:rPr>
            </a:br>
            <a:br>
              <a:rPr lang="en-US" dirty="0">
                <a:latin typeface="Arial"/>
                <a:ea typeface="Roboto"/>
                <a:cs typeface="Arial"/>
              </a:rPr>
            </a:br>
            <a:br>
              <a:rPr lang="en-US" dirty="0">
                <a:latin typeface="Arial"/>
                <a:ea typeface="Roboto"/>
                <a:cs typeface="Arial"/>
              </a:rPr>
            </a:br>
            <a:endParaRPr lang="en-US">
              <a:latin typeface="Arial"/>
              <a:ea typeface="Roboto"/>
              <a:cs typeface="Arial"/>
            </a:endParaRPr>
          </a:p>
          <a:p>
            <a:endParaRPr lang="en-ID">
              <a:latin typeface="Arial"/>
              <a:ea typeface="Roboto"/>
              <a:cs typeface="Arial"/>
            </a:endParaRPr>
          </a:p>
          <a:p>
            <a:pPr marL="0" indent="0">
              <a:buNone/>
            </a:pPr>
            <a:endParaRPr lang="en-US">
              <a:latin typeface="Roboto"/>
              <a:ea typeface="Roboto"/>
              <a:cs typeface="Roboto" panose="02000000000000000000" pitchFamily="2" charset="0"/>
            </a:endParaRPr>
          </a:p>
          <a:p>
            <a:pPr marL="0" indent="0">
              <a:buNone/>
            </a:pPr>
            <a:br>
              <a:rPr lang="en-US" dirty="0">
                <a:latin typeface="Roboto"/>
                <a:ea typeface="Roboto"/>
                <a:cs typeface="Roboto" panose="02000000000000000000" pitchFamily="2" charset="0"/>
              </a:rPr>
            </a:br>
            <a:br>
              <a:rPr lang="en-US" dirty="0">
                <a:latin typeface="Roboto"/>
                <a:ea typeface="Roboto"/>
                <a:cs typeface="Roboto" panose="02000000000000000000" pitchFamily="2" charset="0"/>
              </a:rPr>
            </a:br>
            <a:endParaRPr lang="en-US">
              <a:latin typeface="Roboto"/>
              <a:ea typeface="Roboto"/>
              <a:cs typeface="Roboto" panose="02000000000000000000" pitchFamily="2" charset="0"/>
            </a:endParaRPr>
          </a:p>
        </p:txBody>
      </p:sp>
      <p:pic>
        <p:nvPicPr>
          <p:cNvPr id="5" name="Picture 4" descr="A screen shot of a computer program&#10;&#10;Description automatically generated">
            <a:extLst>
              <a:ext uri="{FF2B5EF4-FFF2-40B4-BE49-F238E27FC236}">
                <a16:creationId xmlns:a16="http://schemas.microsoft.com/office/drawing/2014/main" id="{37A3213A-F297-FEAC-A09D-9A110EE42967}"/>
              </a:ext>
            </a:extLst>
          </p:cNvPr>
          <p:cNvPicPr>
            <a:picLocks noChangeAspect="1"/>
          </p:cNvPicPr>
          <p:nvPr/>
        </p:nvPicPr>
        <p:blipFill>
          <a:blip r:embed="rId2"/>
          <a:stretch>
            <a:fillRect/>
          </a:stretch>
        </p:blipFill>
        <p:spPr>
          <a:xfrm>
            <a:off x="1178725" y="2351307"/>
            <a:ext cx="5485154" cy="4250216"/>
          </a:xfrm>
          <a:prstGeom prst="rect">
            <a:avLst/>
          </a:prstGeom>
        </p:spPr>
      </p:pic>
    </p:spTree>
    <p:extLst>
      <p:ext uri="{BB962C8B-B14F-4D97-AF65-F5344CB8AC3E}">
        <p14:creationId xmlns:p14="http://schemas.microsoft.com/office/powerpoint/2010/main" val="3415852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51E5-7A14-199F-15BE-B4ACF3B386FC}"/>
              </a:ext>
            </a:extLst>
          </p:cNvPr>
          <p:cNvSpPr>
            <a:spLocks noGrp="1"/>
          </p:cNvSpPr>
          <p:nvPr>
            <p:ph type="title"/>
          </p:nvPr>
        </p:nvSpPr>
        <p:spPr/>
        <p:txBody>
          <a:bodyPr/>
          <a:lstStyle/>
          <a:p>
            <a:r>
              <a:rPr lang="en-US">
                <a:latin typeface="Roboto Medium"/>
                <a:ea typeface="Roboto Medium"/>
                <a:cs typeface="Roboto Medium"/>
              </a:rPr>
              <a:t>Switch Statement</a:t>
            </a:r>
            <a:endParaRPr lang="en-ID"/>
          </a:p>
        </p:txBody>
      </p:sp>
      <p:sp>
        <p:nvSpPr>
          <p:cNvPr id="3" name="Content Placeholder 2">
            <a:extLst>
              <a:ext uri="{FF2B5EF4-FFF2-40B4-BE49-F238E27FC236}">
                <a16:creationId xmlns:a16="http://schemas.microsoft.com/office/drawing/2014/main" id="{A530A54C-C690-59EC-AFBC-BA36435F48D9}"/>
              </a:ext>
            </a:extLst>
          </p:cNvPr>
          <p:cNvSpPr>
            <a:spLocks noGrp="1"/>
          </p:cNvSpPr>
          <p:nvPr>
            <p:ph idx="1"/>
          </p:nvPr>
        </p:nvSpPr>
        <p:spPr/>
        <p:txBody>
          <a:bodyPr vert="horz" lIns="91440" tIns="45720" rIns="91440" bIns="45720" rtlCol="0" anchor="t">
            <a:normAutofit/>
          </a:bodyPr>
          <a:lstStyle/>
          <a:p>
            <a:pPr marL="0" indent="0">
              <a:buNone/>
            </a:pPr>
            <a:r>
              <a:rPr lang="en-ID" dirty="0">
                <a:latin typeface="Roboto"/>
                <a:ea typeface="Roboto"/>
                <a:cs typeface="Roboto"/>
              </a:rPr>
              <a:t>Switch statement </a:t>
            </a:r>
            <a:r>
              <a:rPr lang="en-US" dirty="0">
                <a:latin typeface="Roboto"/>
                <a:ea typeface="Roboto"/>
                <a:cs typeface="Roboto"/>
              </a:rPr>
              <a:t>is one of the keys used for branching, same as an if statement, but operation and used most simplify. Switch statement commonly used for conditions with 1 value which want to validate.</a:t>
            </a:r>
            <a:endParaRPr lang="en-ID" dirty="0">
              <a:cs typeface="Roboto"/>
            </a:endParaRPr>
          </a:p>
        </p:txBody>
      </p:sp>
      <p:pic>
        <p:nvPicPr>
          <p:cNvPr id="4" name="Picture 3" descr="A computer code on a black background&#10;&#10;Description automatically generated">
            <a:extLst>
              <a:ext uri="{FF2B5EF4-FFF2-40B4-BE49-F238E27FC236}">
                <a16:creationId xmlns:a16="http://schemas.microsoft.com/office/drawing/2014/main" id="{157791BB-E870-3D45-4295-465745580EE2}"/>
              </a:ext>
            </a:extLst>
          </p:cNvPr>
          <p:cNvPicPr>
            <a:picLocks noChangeAspect="1"/>
          </p:cNvPicPr>
          <p:nvPr/>
        </p:nvPicPr>
        <p:blipFill>
          <a:blip r:embed="rId2"/>
          <a:stretch>
            <a:fillRect/>
          </a:stretch>
        </p:blipFill>
        <p:spPr>
          <a:xfrm>
            <a:off x="904631" y="2143339"/>
            <a:ext cx="6467814" cy="4173730"/>
          </a:xfrm>
          <a:prstGeom prst="rect">
            <a:avLst/>
          </a:prstGeom>
        </p:spPr>
      </p:pic>
      <p:sp>
        <p:nvSpPr>
          <p:cNvPr id="5" name="TextBox 4">
            <a:extLst>
              <a:ext uri="{FF2B5EF4-FFF2-40B4-BE49-F238E27FC236}">
                <a16:creationId xmlns:a16="http://schemas.microsoft.com/office/drawing/2014/main" id="{89F9CB52-E7F6-B050-B620-99B799D7B97D}"/>
              </a:ext>
            </a:extLst>
          </p:cNvPr>
          <p:cNvSpPr txBox="1"/>
          <p:nvPr/>
        </p:nvSpPr>
        <p:spPr>
          <a:xfrm>
            <a:off x="7501247" y="2177143"/>
            <a:ext cx="308758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Roboto"/>
                <a:ea typeface="Roboto"/>
                <a:cs typeface="Roboto"/>
              </a:rPr>
              <a:t>Notes:</a:t>
            </a:r>
            <a:endParaRPr lang="en-US" dirty="0">
              <a:latin typeface="Roboto Light"/>
              <a:ea typeface="Roboto Light"/>
              <a:cs typeface="Roboto Light"/>
            </a:endParaRPr>
          </a:p>
          <a:p>
            <a:pPr marL="285750" indent="-285750">
              <a:buFont typeface="Arial"/>
              <a:buChar char="•"/>
            </a:pPr>
            <a:r>
              <a:rPr lang="en-US" sz="1400" dirty="0">
                <a:latin typeface="Roboto"/>
                <a:ea typeface="Roboto"/>
                <a:cs typeface="Roboto"/>
              </a:rPr>
              <a:t>break = for stopping block of code certain if the case is met.</a:t>
            </a:r>
            <a:endParaRPr lang="en-US" dirty="0">
              <a:latin typeface="Roboto Light"/>
              <a:ea typeface="Roboto Light"/>
              <a:cs typeface="Roboto Light"/>
            </a:endParaRPr>
          </a:p>
          <a:p>
            <a:pPr marL="285750" indent="-285750">
              <a:buFont typeface="Arial"/>
              <a:buChar char="•"/>
            </a:pPr>
            <a:r>
              <a:rPr lang="en-US" sz="1400" dirty="0">
                <a:latin typeface="Roboto"/>
                <a:ea typeface="Roboto"/>
                <a:cs typeface="Roboto"/>
              </a:rPr>
              <a:t>default = block of code in default could run if any case isn't met.</a:t>
            </a:r>
            <a:endParaRPr lang="en-US" dirty="0">
              <a:ea typeface="Roboto Light"/>
              <a:cs typeface="Roboto Light"/>
            </a:endParaRPr>
          </a:p>
        </p:txBody>
      </p:sp>
    </p:spTree>
    <p:extLst>
      <p:ext uri="{BB962C8B-B14F-4D97-AF65-F5344CB8AC3E}">
        <p14:creationId xmlns:p14="http://schemas.microsoft.com/office/powerpoint/2010/main" val="393761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3876-BB8D-3B37-B50C-37184DAF6047}"/>
              </a:ext>
            </a:extLst>
          </p:cNvPr>
          <p:cNvSpPr>
            <a:spLocks noGrp="1"/>
          </p:cNvSpPr>
          <p:nvPr>
            <p:ph type="title"/>
          </p:nvPr>
        </p:nvSpPr>
        <p:spPr/>
        <p:txBody>
          <a:bodyPr/>
          <a:lstStyle/>
          <a:p>
            <a:r>
              <a:rPr lang="en-US"/>
              <a:t>What is </a:t>
            </a:r>
            <a:r>
              <a:rPr lang="en-US" err="1"/>
              <a:t>Javascript</a:t>
            </a:r>
            <a:r>
              <a:rPr lang="en-US"/>
              <a:t>? </a:t>
            </a:r>
            <a:endParaRPr lang="en-ID"/>
          </a:p>
        </p:txBody>
      </p:sp>
      <p:pic>
        <p:nvPicPr>
          <p:cNvPr id="5" name="Picture 2" descr="The Building Blocks of Web Development: HTML, CSS, and JavaScript">
            <a:extLst>
              <a:ext uri="{FF2B5EF4-FFF2-40B4-BE49-F238E27FC236}">
                <a16:creationId xmlns:a16="http://schemas.microsoft.com/office/drawing/2014/main" id="{4AA7544F-BF7E-D14C-0811-C6436E7224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0" r="2150"/>
          <a:stretch/>
        </p:blipFill>
        <p:spPr bwMode="auto">
          <a:xfrm>
            <a:off x="7351065" y="2659224"/>
            <a:ext cx="3629608" cy="374007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DFDA9F3-3B7C-ED18-0667-2BD0C63F6941}"/>
              </a:ext>
            </a:extLst>
          </p:cNvPr>
          <p:cNvSpPr txBox="1">
            <a:spLocks/>
          </p:cNvSpPr>
          <p:nvPr/>
        </p:nvSpPr>
        <p:spPr>
          <a:xfrm>
            <a:off x="824302" y="1549349"/>
            <a:ext cx="10443968" cy="4599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50"/>
              </a:spcBef>
              <a:buFont typeface="Arial" panose="020B0604020202020204" pitchFamily="34" charset="0"/>
              <a:buChar char="•"/>
              <a:defRPr sz="1400" kern="1200">
                <a:solidFill>
                  <a:srgbClr val="4D4D4D"/>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Roboto"/>
                <a:cs typeface="Roboto"/>
              </a:rPr>
              <a:t>JavaScript is a high-level programming language that adds interactivity and dynamic behavior to websites. It allows you to create features like forms validation, and updating content without needing to reload the entire page. Even nowadays JavaScript can be use to build apps on the backend, mobile, and desktop.</a:t>
            </a:r>
            <a:endParaRPr lang="en-US"/>
          </a:p>
        </p:txBody>
      </p:sp>
      <p:sp>
        <p:nvSpPr>
          <p:cNvPr id="8" name="Content Placeholder 2">
            <a:extLst>
              <a:ext uri="{FF2B5EF4-FFF2-40B4-BE49-F238E27FC236}">
                <a16:creationId xmlns:a16="http://schemas.microsoft.com/office/drawing/2014/main" id="{A9A3FC25-C99E-3EAC-B53F-A33252D80753}"/>
              </a:ext>
            </a:extLst>
          </p:cNvPr>
          <p:cNvSpPr txBox="1">
            <a:spLocks/>
          </p:cNvSpPr>
          <p:nvPr/>
        </p:nvSpPr>
        <p:spPr>
          <a:xfrm>
            <a:off x="824302" y="2659224"/>
            <a:ext cx="6427335" cy="20060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
              </a:spcBef>
              <a:buFont typeface="Arial" panose="020B0604020202020204" pitchFamily="34" charset="0"/>
              <a:buChar char="•"/>
              <a:defRPr sz="1400" kern="1200">
                <a:solidFill>
                  <a:srgbClr val="4D4D4D"/>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JavaScript in Action:</a:t>
            </a:r>
          </a:p>
          <a:p>
            <a:r>
              <a:rPr lang="en-US"/>
              <a:t>Imagine a scenario where you visit a webpage and want to click a button that reveals additional information. JavaScript is what makes this possible. When you click the button, JavaScript code executes and modifies the webpage's content or behavior in response to your action.</a:t>
            </a:r>
          </a:p>
          <a:p>
            <a:endParaRPr lang="en-ID"/>
          </a:p>
        </p:txBody>
      </p:sp>
    </p:spTree>
    <p:extLst>
      <p:ext uri="{BB962C8B-B14F-4D97-AF65-F5344CB8AC3E}">
        <p14:creationId xmlns:p14="http://schemas.microsoft.com/office/powerpoint/2010/main" val="103051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BD72-8563-89C2-3004-EF7F1C452915}"/>
              </a:ext>
            </a:extLst>
          </p:cNvPr>
          <p:cNvSpPr>
            <a:spLocks noGrp="1"/>
          </p:cNvSpPr>
          <p:nvPr>
            <p:ph type="title"/>
          </p:nvPr>
        </p:nvSpPr>
        <p:spPr/>
        <p:txBody>
          <a:bodyPr/>
          <a:lstStyle/>
          <a:p>
            <a:r>
              <a:rPr lang="en-US"/>
              <a:t>Developer Console</a:t>
            </a:r>
            <a:endParaRPr lang="en-ID"/>
          </a:p>
        </p:txBody>
      </p:sp>
      <p:sp>
        <p:nvSpPr>
          <p:cNvPr id="13" name="Content Placeholder 12">
            <a:extLst>
              <a:ext uri="{FF2B5EF4-FFF2-40B4-BE49-F238E27FC236}">
                <a16:creationId xmlns:a16="http://schemas.microsoft.com/office/drawing/2014/main" id="{A7EFEB1D-E524-4635-ABDC-76544FC3FE57}"/>
              </a:ext>
            </a:extLst>
          </p:cNvPr>
          <p:cNvSpPr>
            <a:spLocks noGrp="1"/>
          </p:cNvSpPr>
          <p:nvPr>
            <p:ph idx="1"/>
          </p:nvPr>
        </p:nvSpPr>
        <p:spPr>
          <a:xfrm>
            <a:off x="838200" y="1577341"/>
            <a:ext cx="4956110" cy="4599622"/>
          </a:xfrm>
        </p:spPr>
        <p:txBody>
          <a:bodyPr/>
          <a:lstStyle/>
          <a:p>
            <a:r>
              <a:rPr lang="en-US"/>
              <a:t>Chrome: Right-click on a webpage, select "Inspect," and navigate to the "Console" tab.</a:t>
            </a:r>
          </a:p>
          <a:p>
            <a:r>
              <a:rPr lang="en-US"/>
              <a:t>Firefox: Right-click, choose "Inspect Element," and go to the "Console" tab.</a:t>
            </a:r>
          </a:p>
          <a:p>
            <a:r>
              <a:rPr lang="en-US"/>
              <a:t>Safari: Go to "Preferences," click "Advanced," and check "Show Develop menu in menu bar." Then, use the Develop menu to open the console.</a:t>
            </a:r>
          </a:p>
          <a:p>
            <a:r>
              <a:rPr lang="en-US"/>
              <a:t>Edge: Right-click, select "Inspect," and go to the "Console" tab.</a:t>
            </a:r>
            <a:endParaRPr lang="en-ID"/>
          </a:p>
        </p:txBody>
      </p:sp>
      <p:pic>
        <p:nvPicPr>
          <p:cNvPr id="4" name="Picture 3">
            <a:extLst>
              <a:ext uri="{FF2B5EF4-FFF2-40B4-BE49-F238E27FC236}">
                <a16:creationId xmlns:a16="http://schemas.microsoft.com/office/drawing/2014/main" id="{48AD1B16-8002-7FED-B0C1-0D9468A9C142}"/>
              </a:ext>
            </a:extLst>
          </p:cNvPr>
          <p:cNvPicPr>
            <a:picLocks noChangeAspect="1"/>
          </p:cNvPicPr>
          <p:nvPr/>
        </p:nvPicPr>
        <p:blipFill rotWithShape="1">
          <a:blip r:embed="rId2"/>
          <a:srcRect r="18077" b="16305"/>
          <a:stretch/>
        </p:blipFill>
        <p:spPr>
          <a:xfrm>
            <a:off x="6616959" y="1577340"/>
            <a:ext cx="4736841" cy="4599623"/>
          </a:xfrm>
          <a:prstGeom prst="rect">
            <a:avLst/>
          </a:prstGeom>
        </p:spPr>
      </p:pic>
      <p:sp>
        <p:nvSpPr>
          <p:cNvPr id="5" name="Rectangle 4">
            <a:extLst>
              <a:ext uri="{FF2B5EF4-FFF2-40B4-BE49-F238E27FC236}">
                <a16:creationId xmlns:a16="http://schemas.microsoft.com/office/drawing/2014/main" id="{2E2AB76F-030B-9A29-BBDE-DD800702AFAA}"/>
              </a:ext>
            </a:extLst>
          </p:cNvPr>
          <p:cNvSpPr/>
          <p:nvPr/>
        </p:nvSpPr>
        <p:spPr>
          <a:xfrm>
            <a:off x="10243456" y="1577243"/>
            <a:ext cx="905069" cy="29986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62428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0B0A8-E72A-1749-0E18-A976FAC35E91}"/>
              </a:ext>
            </a:extLst>
          </p:cNvPr>
          <p:cNvSpPr>
            <a:spLocks noGrp="1"/>
          </p:cNvSpPr>
          <p:nvPr>
            <p:ph type="title"/>
          </p:nvPr>
        </p:nvSpPr>
        <p:spPr/>
        <p:txBody>
          <a:bodyPr/>
          <a:lstStyle/>
          <a:p>
            <a:r>
              <a:rPr lang="en-US"/>
              <a:t>Variables</a:t>
            </a:r>
            <a:endParaRPr lang="en-ID"/>
          </a:p>
        </p:txBody>
      </p:sp>
      <p:sp>
        <p:nvSpPr>
          <p:cNvPr id="5" name="Text Placeholder 4">
            <a:extLst>
              <a:ext uri="{FF2B5EF4-FFF2-40B4-BE49-F238E27FC236}">
                <a16:creationId xmlns:a16="http://schemas.microsoft.com/office/drawing/2014/main" id="{65853818-1962-87AB-EC7D-16CA0AED8D86}"/>
              </a:ext>
            </a:extLst>
          </p:cNvPr>
          <p:cNvSpPr>
            <a:spLocks noGrp="1"/>
          </p:cNvSpPr>
          <p:nvPr>
            <p:ph type="body" idx="14"/>
          </p:nvPr>
        </p:nvSpPr>
        <p:spPr/>
        <p:txBody>
          <a:bodyPr/>
          <a:lstStyle/>
          <a:p>
            <a:r>
              <a:rPr lang="en-US"/>
              <a:t>Section 1</a:t>
            </a:r>
            <a:endParaRPr lang="en-ID"/>
          </a:p>
        </p:txBody>
      </p:sp>
      <p:pic>
        <p:nvPicPr>
          <p:cNvPr id="12" name="Graphic 11">
            <a:extLst>
              <a:ext uri="{FF2B5EF4-FFF2-40B4-BE49-F238E27FC236}">
                <a16:creationId xmlns:a16="http://schemas.microsoft.com/office/drawing/2014/main" id="{B3AE720A-EC34-6EDB-115E-49153DCB9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93" y="1903566"/>
            <a:ext cx="4380807" cy="3104844"/>
          </a:xfrm>
          <a:prstGeom prst="rect">
            <a:avLst/>
          </a:prstGeom>
        </p:spPr>
      </p:pic>
    </p:spTree>
    <p:extLst>
      <p:ext uri="{BB962C8B-B14F-4D97-AF65-F5344CB8AC3E}">
        <p14:creationId xmlns:p14="http://schemas.microsoft.com/office/powerpoint/2010/main" val="56967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AB83-6262-98F0-6CA7-A97DCDDCD7E8}"/>
              </a:ext>
            </a:extLst>
          </p:cNvPr>
          <p:cNvSpPr>
            <a:spLocks noGrp="1"/>
          </p:cNvSpPr>
          <p:nvPr>
            <p:ph type="title"/>
          </p:nvPr>
        </p:nvSpPr>
        <p:spPr/>
        <p:txBody>
          <a:bodyPr/>
          <a:lstStyle/>
          <a:p>
            <a:r>
              <a:rPr lang="en-US"/>
              <a:t>What is Variables?</a:t>
            </a:r>
            <a:endParaRPr lang="en-ID"/>
          </a:p>
        </p:txBody>
      </p:sp>
      <p:sp>
        <p:nvSpPr>
          <p:cNvPr id="3" name="Content Placeholder 2">
            <a:extLst>
              <a:ext uri="{FF2B5EF4-FFF2-40B4-BE49-F238E27FC236}">
                <a16:creationId xmlns:a16="http://schemas.microsoft.com/office/drawing/2014/main" id="{18F73B42-4DDC-A8EF-8A9A-AAF67190FFC5}"/>
              </a:ext>
            </a:extLst>
          </p:cNvPr>
          <p:cNvSpPr>
            <a:spLocks noGrp="1"/>
          </p:cNvSpPr>
          <p:nvPr>
            <p:ph idx="1"/>
          </p:nvPr>
        </p:nvSpPr>
        <p:spPr>
          <a:xfrm>
            <a:off x="847531" y="1577341"/>
            <a:ext cx="10442510" cy="783304"/>
          </a:xfrm>
        </p:spPr>
        <p:txBody>
          <a:bodyPr/>
          <a:lstStyle/>
          <a:p>
            <a:r>
              <a:rPr lang="en-US"/>
              <a:t>Variables are used to store and manage data in a program. They give a name to a value so that it can be easily accessed and manipulated.</a:t>
            </a:r>
          </a:p>
        </p:txBody>
      </p:sp>
      <p:sp>
        <p:nvSpPr>
          <p:cNvPr id="6" name="Title 1">
            <a:extLst>
              <a:ext uri="{FF2B5EF4-FFF2-40B4-BE49-F238E27FC236}">
                <a16:creationId xmlns:a16="http://schemas.microsoft.com/office/drawing/2014/main" id="{B3B17B5C-A8C0-07C9-71FB-C7D8A1936C67}"/>
              </a:ext>
            </a:extLst>
          </p:cNvPr>
          <p:cNvSpPr txBox="1">
            <a:spLocks/>
          </p:cNvSpPr>
          <p:nvPr/>
        </p:nvSpPr>
        <p:spPr>
          <a:xfrm>
            <a:off x="835846" y="2362384"/>
            <a:ext cx="6428593" cy="428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0" kern="1200">
                <a:solidFill>
                  <a:schemeClr val="tx1"/>
                </a:solidFill>
                <a:latin typeface="Roboto Medium" panose="02000000000000000000" pitchFamily="2" charset="0"/>
                <a:ea typeface="Roboto Medium" panose="02000000000000000000" pitchFamily="2" charset="0"/>
                <a:cs typeface="+mj-cs"/>
              </a:defRPr>
            </a:lvl1pPr>
          </a:lstStyle>
          <a:p>
            <a:r>
              <a:rPr lang="en-US"/>
              <a:t>Declaring Variables</a:t>
            </a:r>
            <a:endParaRPr lang="en-ID"/>
          </a:p>
        </p:txBody>
      </p:sp>
      <p:sp>
        <p:nvSpPr>
          <p:cNvPr id="8" name="Content Placeholder 2">
            <a:extLst>
              <a:ext uri="{FF2B5EF4-FFF2-40B4-BE49-F238E27FC236}">
                <a16:creationId xmlns:a16="http://schemas.microsoft.com/office/drawing/2014/main" id="{F2089C7F-3AF6-6B17-3F0B-EEB980C2DBD1}"/>
              </a:ext>
            </a:extLst>
          </p:cNvPr>
          <p:cNvSpPr txBox="1">
            <a:spLocks/>
          </p:cNvSpPr>
          <p:nvPr/>
        </p:nvSpPr>
        <p:spPr>
          <a:xfrm>
            <a:off x="835846" y="3084003"/>
            <a:ext cx="10442510" cy="272609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50"/>
              </a:spcBef>
              <a:buFont typeface="Arial" panose="020B0604020202020204" pitchFamily="34" charset="0"/>
              <a:buChar char="•"/>
              <a:defRPr sz="1400" kern="1200">
                <a:solidFill>
                  <a:srgbClr val="4D4D4D"/>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150"/>
              </a:spcBef>
              <a:buFont typeface="Arial" panose="020B0604020202020204" pitchFamily="34" charset="0"/>
              <a:buChar char="•"/>
              <a:defRPr sz="1200" kern="1200">
                <a:solidFill>
                  <a:srgbClr val="4D4D4D"/>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150"/>
              </a:spcBef>
              <a:buFont typeface="Arial" panose="020B0604020202020204" pitchFamily="34" charset="0"/>
              <a:buChar char="•"/>
              <a:defRPr sz="1100" kern="1200">
                <a:solidFill>
                  <a:srgbClr val="4D4D4D"/>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Roboto"/>
                <a:ea typeface="Roboto"/>
                <a:cs typeface="Roboto"/>
              </a:rPr>
              <a:t>In JavaScript, you can declare variables using the </a:t>
            </a:r>
            <a:r>
              <a:rPr lang="en-US" b="1" u="sng" dirty="0">
                <a:latin typeface="Roboto"/>
                <a:ea typeface="Roboto"/>
                <a:cs typeface="Roboto"/>
              </a:rPr>
              <a:t>var</a:t>
            </a:r>
            <a:r>
              <a:rPr lang="en-US" dirty="0">
                <a:latin typeface="Roboto"/>
                <a:ea typeface="Roboto"/>
                <a:cs typeface="Roboto"/>
              </a:rPr>
              <a:t>, </a:t>
            </a:r>
            <a:r>
              <a:rPr lang="en-US" b="1" u="sng" dirty="0">
                <a:latin typeface="Roboto"/>
                <a:ea typeface="Roboto"/>
                <a:cs typeface="Roboto"/>
              </a:rPr>
              <a:t>let</a:t>
            </a:r>
            <a:r>
              <a:rPr lang="en-US" dirty="0">
                <a:latin typeface="Roboto"/>
                <a:ea typeface="Roboto"/>
                <a:cs typeface="Roboto"/>
              </a:rPr>
              <a:t>, or </a:t>
            </a:r>
            <a:r>
              <a:rPr lang="en-US" b="1" u="sng" dirty="0">
                <a:latin typeface="Roboto"/>
                <a:ea typeface="Roboto"/>
                <a:cs typeface="Roboto"/>
              </a:rPr>
              <a:t>const </a:t>
            </a:r>
            <a:r>
              <a:rPr lang="en-US" dirty="0">
                <a:latin typeface="Roboto"/>
                <a:ea typeface="Roboto"/>
                <a:cs typeface="Roboto"/>
              </a:rPr>
              <a:t>keywords.</a:t>
            </a:r>
          </a:p>
          <a:p>
            <a:pPr lvl="1"/>
            <a:r>
              <a:rPr lang="en-US" sz="1400" b="1" dirty="0">
                <a:latin typeface="Roboto"/>
                <a:ea typeface="Roboto"/>
                <a:cs typeface="Roboto"/>
              </a:rPr>
              <a:t>var</a:t>
            </a:r>
            <a:r>
              <a:rPr lang="en-US" sz="1400" dirty="0">
                <a:latin typeface="Roboto"/>
                <a:ea typeface="Roboto"/>
                <a:cs typeface="Roboto"/>
              </a:rPr>
              <a:t>: Used to declare variables with a broader scope (re-declarable and re-assignable).</a:t>
            </a:r>
          </a:p>
          <a:p>
            <a:pPr marL="457200" lvl="1" indent="0">
              <a:buNone/>
            </a:pPr>
            <a:br>
              <a:rPr lang="en-US" sz="1400" dirty="0">
                <a:cs typeface="Roboto"/>
              </a:rPr>
            </a:br>
            <a:br>
              <a:rPr lang="en-US" sz="1400" dirty="0">
                <a:cs typeface="Roboto"/>
              </a:rPr>
            </a:br>
            <a:endParaRPr lang="en-US" sz="1400" dirty="0">
              <a:cs typeface="Roboto"/>
            </a:endParaRPr>
          </a:p>
          <a:p>
            <a:pPr lvl="1"/>
            <a:r>
              <a:rPr lang="en-US" sz="1400" b="1" dirty="0">
                <a:latin typeface="Roboto"/>
                <a:ea typeface="Roboto"/>
                <a:cs typeface="Roboto"/>
              </a:rPr>
              <a:t>let</a:t>
            </a:r>
            <a:r>
              <a:rPr lang="en-US" sz="1400" dirty="0">
                <a:latin typeface="Roboto"/>
                <a:ea typeface="Roboto"/>
                <a:cs typeface="Roboto"/>
              </a:rPr>
              <a:t>: Preferred for declaring variables with block-level scope (non re-declarable and re-assignable).</a:t>
            </a:r>
            <a:br>
              <a:rPr lang="en-US" dirty="0"/>
            </a:br>
            <a:br>
              <a:rPr lang="en-US" dirty="0">
                <a:latin typeface="Roboto"/>
                <a:ea typeface="Roboto"/>
              </a:rPr>
            </a:br>
            <a:endParaRPr lang="en-US" sz="1400">
              <a:latin typeface="Roboto"/>
              <a:ea typeface="Roboto"/>
              <a:cs typeface="Roboto"/>
            </a:endParaRPr>
          </a:p>
          <a:p>
            <a:pPr marL="457200" lvl="1" indent="0">
              <a:buNone/>
            </a:pPr>
            <a:endParaRPr lang="en-US" sz="1400" b="1"/>
          </a:p>
          <a:p>
            <a:pPr lvl="1"/>
            <a:r>
              <a:rPr lang="en-US" sz="1400" b="1" dirty="0">
                <a:latin typeface="Roboto"/>
                <a:ea typeface="Roboto"/>
                <a:cs typeface="Roboto"/>
              </a:rPr>
              <a:t>const</a:t>
            </a:r>
            <a:r>
              <a:rPr lang="en-US" sz="1400" dirty="0">
                <a:latin typeface="Roboto"/>
                <a:ea typeface="Roboto"/>
                <a:cs typeface="Roboto"/>
              </a:rPr>
              <a:t>: Used for declaring constants with block-level scope (non re-declarable and non re-assignable).</a:t>
            </a:r>
          </a:p>
        </p:txBody>
      </p:sp>
      <p:pic>
        <p:nvPicPr>
          <p:cNvPr id="4" name="Picture 3" descr="A black background with green text&#10;&#10;Description automatically generated">
            <a:extLst>
              <a:ext uri="{FF2B5EF4-FFF2-40B4-BE49-F238E27FC236}">
                <a16:creationId xmlns:a16="http://schemas.microsoft.com/office/drawing/2014/main" id="{A34C5B10-54C5-9D17-DB76-D183D09923BD}"/>
              </a:ext>
            </a:extLst>
          </p:cNvPr>
          <p:cNvPicPr>
            <a:picLocks noChangeAspect="1"/>
          </p:cNvPicPr>
          <p:nvPr/>
        </p:nvPicPr>
        <p:blipFill rotWithShape="1">
          <a:blip r:embed="rId2"/>
          <a:srcRect t="18462" r="28314" b="21538"/>
          <a:stretch/>
        </p:blipFill>
        <p:spPr>
          <a:xfrm>
            <a:off x="1597232" y="3619163"/>
            <a:ext cx="4335915" cy="383384"/>
          </a:xfrm>
          <a:prstGeom prst="rect">
            <a:avLst/>
          </a:prstGeom>
        </p:spPr>
      </p:pic>
      <p:pic>
        <p:nvPicPr>
          <p:cNvPr id="5" name="Picture 4" descr="A black background with green text&#10;&#10;Description automatically generated">
            <a:extLst>
              <a:ext uri="{FF2B5EF4-FFF2-40B4-BE49-F238E27FC236}">
                <a16:creationId xmlns:a16="http://schemas.microsoft.com/office/drawing/2014/main" id="{A5565F23-1B3A-B8A4-7514-18DA10F8AF8E}"/>
              </a:ext>
            </a:extLst>
          </p:cNvPr>
          <p:cNvPicPr>
            <a:picLocks noChangeAspect="1"/>
          </p:cNvPicPr>
          <p:nvPr/>
        </p:nvPicPr>
        <p:blipFill rotWithShape="1">
          <a:blip r:embed="rId3"/>
          <a:srcRect l="812" t="16667" r="11201" b="19697"/>
          <a:stretch/>
        </p:blipFill>
        <p:spPr>
          <a:xfrm>
            <a:off x="1597231" y="4529631"/>
            <a:ext cx="5365424" cy="412922"/>
          </a:xfrm>
          <a:prstGeom prst="rect">
            <a:avLst/>
          </a:prstGeom>
        </p:spPr>
      </p:pic>
      <p:pic>
        <p:nvPicPr>
          <p:cNvPr id="11" name="Picture 10" descr="A black background with green text&#10;&#10;Description automatically generated">
            <a:extLst>
              <a:ext uri="{FF2B5EF4-FFF2-40B4-BE49-F238E27FC236}">
                <a16:creationId xmlns:a16="http://schemas.microsoft.com/office/drawing/2014/main" id="{67405AB2-E5AD-BE08-9881-51A38F6D3600}"/>
              </a:ext>
            </a:extLst>
          </p:cNvPr>
          <p:cNvPicPr>
            <a:picLocks noChangeAspect="1"/>
          </p:cNvPicPr>
          <p:nvPr/>
        </p:nvPicPr>
        <p:blipFill rotWithShape="1">
          <a:blip r:embed="rId4"/>
          <a:srcRect l="549" t="15000" r="42491" b="8333"/>
          <a:stretch/>
        </p:blipFill>
        <p:spPr>
          <a:xfrm>
            <a:off x="1597232" y="5469734"/>
            <a:ext cx="3078821" cy="451944"/>
          </a:xfrm>
          <a:prstGeom prst="rect">
            <a:avLst/>
          </a:prstGeom>
        </p:spPr>
      </p:pic>
    </p:spTree>
    <p:extLst>
      <p:ext uri="{BB962C8B-B14F-4D97-AF65-F5344CB8AC3E}">
        <p14:creationId xmlns:p14="http://schemas.microsoft.com/office/powerpoint/2010/main" val="52904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978CF-4CD9-2123-82CB-FEAF168E4425}"/>
              </a:ext>
            </a:extLst>
          </p:cNvPr>
          <p:cNvSpPr>
            <a:spLocks noGrp="1"/>
          </p:cNvSpPr>
          <p:nvPr>
            <p:ph type="title"/>
          </p:nvPr>
        </p:nvSpPr>
        <p:spPr/>
        <p:txBody>
          <a:bodyPr/>
          <a:lstStyle/>
          <a:p>
            <a:r>
              <a:rPr lang="en-US"/>
              <a:t>Variable Naming Rules</a:t>
            </a:r>
            <a:endParaRPr lang="en-ID"/>
          </a:p>
        </p:txBody>
      </p:sp>
      <p:sp>
        <p:nvSpPr>
          <p:cNvPr id="3" name="Content Placeholder 2">
            <a:extLst>
              <a:ext uri="{FF2B5EF4-FFF2-40B4-BE49-F238E27FC236}">
                <a16:creationId xmlns:a16="http://schemas.microsoft.com/office/drawing/2014/main" id="{EBF8A179-66F9-8321-EBC7-F88D7CFC0BE6}"/>
              </a:ext>
            </a:extLst>
          </p:cNvPr>
          <p:cNvSpPr>
            <a:spLocks noGrp="1"/>
          </p:cNvSpPr>
          <p:nvPr>
            <p:ph idx="1"/>
          </p:nvPr>
        </p:nvSpPr>
        <p:spPr/>
        <p:txBody>
          <a:bodyPr>
            <a:normAutofit fontScale="92500"/>
          </a:bodyPr>
          <a:lstStyle/>
          <a:p>
            <a:r>
              <a:rPr lang="en-US" b="1"/>
              <a:t>Case Sensitivity</a:t>
            </a:r>
            <a:endParaRPr lang="en-US"/>
          </a:p>
          <a:p>
            <a:pPr marL="268288" indent="0">
              <a:buNone/>
            </a:pPr>
            <a:r>
              <a:rPr lang="en-US"/>
              <a:t>JavaScript is case-sensitive. </a:t>
            </a:r>
            <a:r>
              <a:rPr lang="en-US" err="1"/>
              <a:t>myVariable</a:t>
            </a:r>
            <a:r>
              <a:rPr lang="en-US"/>
              <a:t> and </a:t>
            </a:r>
            <a:r>
              <a:rPr lang="en-US" err="1"/>
              <a:t>myvariable</a:t>
            </a:r>
            <a:r>
              <a:rPr lang="en-US"/>
              <a:t> are considered different variables.</a:t>
            </a:r>
          </a:p>
          <a:p>
            <a:endParaRPr lang="en-US"/>
          </a:p>
          <a:p>
            <a:r>
              <a:rPr lang="en-US" b="1"/>
              <a:t>Start with a Letter, Underscore, or Dollar Sign</a:t>
            </a:r>
            <a:endParaRPr lang="en-US"/>
          </a:p>
          <a:p>
            <a:pPr marL="268288" indent="0">
              <a:buNone/>
            </a:pPr>
            <a:r>
              <a:rPr lang="en-US"/>
              <a:t>Variable names must begin with a letter, underscore (_), or dollar sign ($). They cannot start with a number or other special characters.</a:t>
            </a:r>
          </a:p>
          <a:p>
            <a:endParaRPr lang="en-US"/>
          </a:p>
          <a:p>
            <a:r>
              <a:rPr lang="en-US" b="1"/>
              <a:t>Consist of Letters, Digits, Underscores, and Dollar Signs</a:t>
            </a:r>
            <a:endParaRPr lang="en-US"/>
          </a:p>
          <a:p>
            <a:pPr marL="268288" indent="0">
              <a:buNone/>
            </a:pPr>
            <a:r>
              <a:rPr lang="en-US"/>
              <a:t>After the initial character, variable names can include letters, digits, underscores, and dollar signs.</a:t>
            </a:r>
          </a:p>
          <a:p>
            <a:endParaRPr lang="en-US"/>
          </a:p>
          <a:p>
            <a:r>
              <a:rPr lang="en-US" b="1"/>
              <a:t>No Spaces or Special Characters (except Underscore and Dollar Sign)</a:t>
            </a:r>
          </a:p>
          <a:p>
            <a:pPr marL="268288" indent="0">
              <a:buNone/>
            </a:pPr>
            <a:r>
              <a:rPr lang="en-US"/>
              <a:t>Variable names cannot contain spaces or special characters like !, @, #, %, etc.</a:t>
            </a:r>
          </a:p>
          <a:p>
            <a:endParaRPr lang="en-US"/>
          </a:p>
          <a:p>
            <a:r>
              <a:rPr lang="en-US" b="1"/>
              <a:t>Cannot Be a Reserved Keyword</a:t>
            </a:r>
            <a:endParaRPr lang="en-US"/>
          </a:p>
          <a:p>
            <a:pPr marL="268288" indent="0">
              <a:buNone/>
            </a:pPr>
            <a:r>
              <a:rPr lang="en-US"/>
              <a:t>You cannot use reserved keywords (like if, else, for, while, function, etc.) as variable names.</a:t>
            </a:r>
          </a:p>
          <a:p>
            <a:endParaRPr lang="en-US"/>
          </a:p>
          <a:p>
            <a:r>
              <a:rPr lang="en-US" b="1"/>
              <a:t>Meaningful and Descriptive:</a:t>
            </a:r>
          </a:p>
          <a:p>
            <a:pPr marL="268288" indent="0">
              <a:buNone/>
            </a:pPr>
            <a:r>
              <a:rPr lang="en-US"/>
              <a:t>Choose variable names that are meaningful and describe the purpose of the variable. This enhances code readability.</a:t>
            </a:r>
          </a:p>
          <a:p>
            <a:endParaRPr lang="en-US"/>
          </a:p>
          <a:p>
            <a:r>
              <a:rPr lang="en-US" b="1"/>
              <a:t>Camel Case or Snake Case for Multi-Word Names</a:t>
            </a:r>
            <a:endParaRPr lang="en-US"/>
          </a:p>
          <a:p>
            <a:pPr marL="268288" indent="0">
              <a:buNone/>
            </a:pPr>
            <a:r>
              <a:rPr lang="en-US"/>
              <a:t>For variable names with multiple words, use camel case, where each word after the first is capitalized (e.g., </a:t>
            </a:r>
            <a:r>
              <a:rPr lang="en-US" err="1"/>
              <a:t>myVariableName</a:t>
            </a:r>
            <a:r>
              <a:rPr lang="en-US"/>
              <a:t>, </a:t>
            </a:r>
            <a:r>
              <a:rPr lang="en-US" err="1"/>
              <a:t>full_name</a:t>
            </a:r>
            <a:r>
              <a:rPr lang="en-US"/>
              <a:t>).</a:t>
            </a:r>
            <a:endParaRPr lang="en-ID"/>
          </a:p>
        </p:txBody>
      </p:sp>
    </p:spTree>
    <p:extLst>
      <p:ext uri="{BB962C8B-B14F-4D97-AF65-F5344CB8AC3E}">
        <p14:creationId xmlns:p14="http://schemas.microsoft.com/office/powerpoint/2010/main" val="572298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20B0A8-E72A-1749-0E18-A976FAC35E91}"/>
              </a:ext>
            </a:extLst>
          </p:cNvPr>
          <p:cNvSpPr>
            <a:spLocks noGrp="1"/>
          </p:cNvSpPr>
          <p:nvPr>
            <p:ph type="title"/>
          </p:nvPr>
        </p:nvSpPr>
        <p:spPr/>
        <p:txBody>
          <a:bodyPr/>
          <a:lstStyle/>
          <a:p>
            <a:r>
              <a:rPr lang="en-US"/>
              <a:t>Data Types</a:t>
            </a:r>
            <a:endParaRPr lang="en-ID"/>
          </a:p>
        </p:txBody>
      </p:sp>
      <p:sp>
        <p:nvSpPr>
          <p:cNvPr id="5" name="Text Placeholder 4">
            <a:extLst>
              <a:ext uri="{FF2B5EF4-FFF2-40B4-BE49-F238E27FC236}">
                <a16:creationId xmlns:a16="http://schemas.microsoft.com/office/drawing/2014/main" id="{65853818-1962-87AB-EC7D-16CA0AED8D86}"/>
              </a:ext>
            </a:extLst>
          </p:cNvPr>
          <p:cNvSpPr>
            <a:spLocks noGrp="1"/>
          </p:cNvSpPr>
          <p:nvPr>
            <p:ph type="body" idx="14"/>
          </p:nvPr>
        </p:nvSpPr>
        <p:spPr/>
        <p:txBody>
          <a:bodyPr/>
          <a:lstStyle/>
          <a:p>
            <a:r>
              <a:rPr lang="en-US"/>
              <a:t>Section 2</a:t>
            </a:r>
            <a:endParaRPr lang="en-ID"/>
          </a:p>
        </p:txBody>
      </p:sp>
      <p:pic>
        <p:nvPicPr>
          <p:cNvPr id="12" name="Graphic 11">
            <a:extLst>
              <a:ext uri="{FF2B5EF4-FFF2-40B4-BE49-F238E27FC236}">
                <a16:creationId xmlns:a16="http://schemas.microsoft.com/office/drawing/2014/main" id="{B3AE720A-EC34-6EDB-115E-49153DCB9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93" y="1903566"/>
            <a:ext cx="4380807" cy="3104844"/>
          </a:xfrm>
          <a:prstGeom prst="rect">
            <a:avLst/>
          </a:prstGeom>
        </p:spPr>
      </p:pic>
    </p:spTree>
    <p:extLst>
      <p:ext uri="{BB962C8B-B14F-4D97-AF65-F5344CB8AC3E}">
        <p14:creationId xmlns:p14="http://schemas.microsoft.com/office/powerpoint/2010/main" val="112207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7CC7-A878-E614-AC7B-8A295CF221FE}"/>
              </a:ext>
            </a:extLst>
          </p:cNvPr>
          <p:cNvSpPr>
            <a:spLocks noGrp="1"/>
          </p:cNvSpPr>
          <p:nvPr>
            <p:ph type="title"/>
          </p:nvPr>
        </p:nvSpPr>
        <p:spPr/>
        <p:txBody>
          <a:bodyPr/>
          <a:lstStyle/>
          <a:p>
            <a:r>
              <a:rPr lang="en-US"/>
              <a:t>Data Types</a:t>
            </a:r>
            <a:endParaRPr lang="en-ID"/>
          </a:p>
        </p:txBody>
      </p:sp>
      <p:sp>
        <p:nvSpPr>
          <p:cNvPr id="3" name="Content Placeholder 2">
            <a:extLst>
              <a:ext uri="{FF2B5EF4-FFF2-40B4-BE49-F238E27FC236}">
                <a16:creationId xmlns:a16="http://schemas.microsoft.com/office/drawing/2014/main" id="{07DCBC8F-E947-03B8-F820-7048D0E16104}"/>
              </a:ext>
            </a:extLst>
          </p:cNvPr>
          <p:cNvSpPr>
            <a:spLocks noGrp="1"/>
          </p:cNvSpPr>
          <p:nvPr>
            <p:ph idx="1"/>
          </p:nvPr>
        </p:nvSpPr>
        <p:spPr>
          <a:xfrm>
            <a:off x="838199" y="1577340"/>
            <a:ext cx="10717405" cy="4954089"/>
          </a:xfrm>
        </p:spPr>
        <p:txBody>
          <a:bodyPr vert="horz" lIns="91440" tIns="45720" rIns="91440" bIns="45720" rtlCol="0" anchor="t">
            <a:normAutofit/>
          </a:bodyPr>
          <a:lstStyle/>
          <a:p>
            <a:r>
              <a:rPr lang="en-US" b="1">
                <a:latin typeface="Roboto"/>
                <a:ea typeface="Roboto"/>
                <a:cs typeface="Roboto"/>
              </a:rPr>
              <a:t>String: </a:t>
            </a:r>
            <a:r>
              <a:rPr lang="en-US">
                <a:latin typeface="Roboto"/>
                <a:ea typeface="Roboto"/>
                <a:cs typeface="Roboto"/>
              </a:rPr>
              <a:t>Represents sequences of characters.</a:t>
            </a:r>
          </a:p>
          <a:p>
            <a:pPr marL="267970" indent="0">
              <a:spcBef>
                <a:spcPts val="0"/>
              </a:spcBef>
              <a:buNone/>
            </a:pPr>
            <a:br>
              <a:rPr lang="en-ID">
                <a:latin typeface="Consolas"/>
                <a:cs typeface="Roboto" panose="02000000000000000000" pitchFamily="2" charset="0"/>
              </a:rPr>
            </a:br>
            <a:br>
              <a:rPr lang="en-ID">
                <a:latin typeface="Consolas"/>
                <a:cs typeface="Roboto" panose="02000000000000000000" pitchFamily="2" charset="0"/>
              </a:rPr>
            </a:br>
            <a:br>
              <a:rPr lang="en-ID">
                <a:latin typeface="Consolas"/>
                <a:cs typeface="Roboto" panose="02000000000000000000" pitchFamily="2" charset="0"/>
              </a:rPr>
            </a:br>
            <a:endParaRPr lang="en-ID">
              <a:latin typeface="Consolas"/>
              <a:cs typeface="Roboto" panose="02000000000000000000" pitchFamily="2" charset="0"/>
            </a:endParaRPr>
          </a:p>
          <a:p>
            <a:r>
              <a:rPr lang="en-US" b="1">
                <a:latin typeface="Roboto"/>
                <a:ea typeface="Roboto"/>
                <a:cs typeface="Roboto"/>
              </a:rPr>
              <a:t>Number: </a:t>
            </a:r>
            <a:r>
              <a:rPr lang="en-US">
                <a:latin typeface="Roboto"/>
                <a:ea typeface="Roboto"/>
                <a:cs typeface="Roboto"/>
              </a:rPr>
              <a:t>Represents both integer and floating-point numbers.</a:t>
            </a:r>
            <a:br>
              <a:rPr lang="en-US">
                <a:latin typeface="Roboto"/>
                <a:ea typeface="Roboto"/>
                <a:cs typeface="Roboto"/>
              </a:rPr>
            </a:br>
            <a:endParaRPr lang="en-US">
              <a:latin typeface="Roboto"/>
              <a:ea typeface="Roboto"/>
              <a:cs typeface="Roboto"/>
            </a:endParaRPr>
          </a:p>
          <a:p>
            <a:pPr marL="267970" indent="0">
              <a:spcBef>
                <a:spcPts val="0"/>
              </a:spcBef>
              <a:buNone/>
            </a:pPr>
            <a:br>
              <a:rPr lang="en-ID">
                <a:latin typeface="Consolas"/>
              </a:rPr>
            </a:br>
            <a:br>
              <a:rPr lang="en-ID">
                <a:latin typeface="Consolas"/>
              </a:rPr>
            </a:br>
            <a:endParaRPr lang="en-ID">
              <a:latin typeface="Consolas"/>
            </a:endParaRPr>
          </a:p>
          <a:p>
            <a:r>
              <a:rPr lang="en-US" b="1">
                <a:latin typeface="Roboto"/>
                <a:ea typeface="Roboto"/>
                <a:cs typeface="Roboto"/>
              </a:rPr>
              <a:t>Boolean: </a:t>
            </a:r>
            <a:r>
              <a:rPr lang="en-US">
                <a:latin typeface="Roboto"/>
                <a:ea typeface="Roboto"/>
                <a:cs typeface="Roboto"/>
              </a:rPr>
              <a:t>Represents true or false values.</a:t>
            </a:r>
            <a:br>
              <a:rPr lang="en-US">
                <a:latin typeface="Roboto"/>
                <a:ea typeface="Roboto"/>
                <a:cs typeface="Roboto"/>
              </a:rPr>
            </a:br>
            <a:br>
              <a:rPr lang="en-US">
                <a:latin typeface="Roboto"/>
                <a:ea typeface="Roboto"/>
                <a:cs typeface="Roboto"/>
              </a:rPr>
            </a:br>
            <a:br>
              <a:rPr lang="en-US">
                <a:latin typeface="Roboto"/>
                <a:ea typeface="Roboto"/>
                <a:cs typeface="Roboto"/>
              </a:rPr>
            </a:br>
            <a:endParaRPr lang="en-US">
              <a:latin typeface="Roboto"/>
              <a:ea typeface="Roboto"/>
              <a:cs typeface="Roboto"/>
            </a:endParaRPr>
          </a:p>
          <a:p>
            <a:pPr marL="267970" marR="0" indent="0">
              <a:spcBef>
                <a:spcPts val="0"/>
              </a:spcBef>
              <a:spcAft>
                <a:spcPts val="0"/>
              </a:spcAft>
              <a:buNone/>
            </a:pPr>
            <a:endParaRPr lang="en-ID">
              <a:solidFill>
                <a:srgbClr val="979793"/>
              </a:solidFill>
              <a:latin typeface="Consolas"/>
              <a:cs typeface="Roboto" panose="02000000000000000000" pitchFamily="2" charset="0"/>
            </a:endParaRPr>
          </a:p>
          <a:p>
            <a:r>
              <a:rPr lang="en-US" b="1">
                <a:latin typeface="Roboto"/>
                <a:ea typeface="Roboto"/>
                <a:cs typeface="Roboto"/>
              </a:rPr>
              <a:t>Undefined: </a:t>
            </a:r>
            <a:r>
              <a:rPr lang="en-US">
                <a:latin typeface="Roboto"/>
                <a:ea typeface="Roboto"/>
                <a:cs typeface="Roboto"/>
              </a:rPr>
              <a:t>Represents a variable that has been declared but not assigned a value.</a:t>
            </a:r>
          </a:p>
          <a:p>
            <a:pPr marL="0" indent="0">
              <a:buNone/>
            </a:pPr>
            <a:br>
              <a:rPr lang="en-US">
                <a:cs typeface="Roboto"/>
              </a:rPr>
            </a:br>
            <a:br>
              <a:rPr lang="en-US">
                <a:cs typeface="Roboto" panose="02000000000000000000" pitchFamily="2" charset="0"/>
              </a:rPr>
            </a:br>
            <a:endParaRPr lang="en-US">
              <a:cs typeface="Roboto" panose="02000000000000000000" pitchFamily="2" charset="0"/>
            </a:endParaRPr>
          </a:p>
          <a:p>
            <a:r>
              <a:rPr lang="en-US" b="1">
                <a:latin typeface="Roboto"/>
                <a:ea typeface="Roboto"/>
                <a:cs typeface="Roboto"/>
              </a:rPr>
              <a:t>Null: </a:t>
            </a:r>
            <a:r>
              <a:rPr lang="en-US">
                <a:latin typeface="Roboto"/>
                <a:ea typeface="Roboto"/>
                <a:cs typeface="Roboto"/>
              </a:rPr>
              <a:t>Represents an intentional absence of any object value.</a:t>
            </a:r>
            <a:endParaRPr lang="en-ID" sz="1400">
              <a:solidFill>
                <a:srgbClr val="979793"/>
              </a:solidFill>
              <a:effectLst/>
              <a:latin typeface="Consolas"/>
              <a:ea typeface="Roboto"/>
            </a:endParaRPr>
          </a:p>
        </p:txBody>
      </p:sp>
      <p:pic>
        <p:nvPicPr>
          <p:cNvPr id="9" name="Picture 8">
            <a:extLst>
              <a:ext uri="{FF2B5EF4-FFF2-40B4-BE49-F238E27FC236}">
                <a16:creationId xmlns:a16="http://schemas.microsoft.com/office/drawing/2014/main" id="{549AB77B-A8C8-EAF0-099B-B7E4E63FA96A}"/>
              </a:ext>
            </a:extLst>
          </p:cNvPr>
          <p:cNvPicPr>
            <a:picLocks noChangeAspect="1"/>
          </p:cNvPicPr>
          <p:nvPr/>
        </p:nvPicPr>
        <p:blipFill rotWithShape="1">
          <a:blip r:embed="rId2"/>
          <a:srcRect l="189" t="13924" r="49653" b="15190"/>
          <a:stretch/>
        </p:blipFill>
        <p:spPr>
          <a:xfrm>
            <a:off x="1142010" y="1889826"/>
            <a:ext cx="2898911" cy="607012"/>
          </a:xfrm>
          <a:prstGeom prst="rect">
            <a:avLst/>
          </a:prstGeom>
        </p:spPr>
      </p:pic>
      <p:pic>
        <p:nvPicPr>
          <p:cNvPr id="10" name="Picture 9" descr="A black background with green text&#10;&#10;Description automatically generated">
            <a:extLst>
              <a:ext uri="{FF2B5EF4-FFF2-40B4-BE49-F238E27FC236}">
                <a16:creationId xmlns:a16="http://schemas.microsoft.com/office/drawing/2014/main" id="{0E71C8B3-AD1A-F470-CDD1-D085469C2FB5}"/>
              </a:ext>
            </a:extLst>
          </p:cNvPr>
          <p:cNvPicPr>
            <a:picLocks noChangeAspect="1"/>
          </p:cNvPicPr>
          <p:nvPr/>
        </p:nvPicPr>
        <p:blipFill rotWithShape="1">
          <a:blip r:embed="rId3"/>
          <a:srcRect l="693" t="14118" r="40555" b="11765"/>
          <a:stretch/>
        </p:blipFill>
        <p:spPr>
          <a:xfrm>
            <a:off x="1142010" y="3008086"/>
            <a:ext cx="3355950" cy="616609"/>
          </a:xfrm>
          <a:prstGeom prst="rect">
            <a:avLst/>
          </a:prstGeom>
        </p:spPr>
      </p:pic>
      <p:pic>
        <p:nvPicPr>
          <p:cNvPr id="11" name="Picture 10" descr="A black rectangle with white text&#10;&#10;Description automatically generated">
            <a:extLst>
              <a:ext uri="{FF2B5EF4-FFF2-40B4-BE49-F238E27FC236}">
                <a16:creationId xmlns:a16="http://schemas.microsoft.com/office/drawing/2014/main" id="{B4B3C266-0832-98B7-3748-B8F5CB374712}"/>
              </a:ext>
            </a:extLst>
          </p:cNvPr>
          <p:cNvPicPr>
            <a:picLocks noChangeAspect="1"/>
          </p:cNvPicPr>
          <p:nvPr/>
        </p:nvPicPr>
        <p:blipFill rotWithShape="1">
          <a:blip r:embed="rId4"/>
          <a:srcRect l="509" t="12500" r="64720" b="13636"/>
          <a:stretch/>
        </p:blipFill>
        <p:spPr>
          <a:xfrm>
            <a:off x="1161802" y="4116449"/>
            <a:ext cx="1908664" cy="596841"/>
          </a:xfrm>
          <a:prstGeom prst="rect">
            <a:avLst/>
          </a:prstGeom>
        </p:spPr>
      </p:pic>
      <p:pic>
        <p:nvPicPr>
          <p:cNvPr id="12" name="Picture 11" descr="A black rectangle with white text&#10;&#10;Description automatically generated">
            <a:extLst>
              <a:ext uri="{FF2B5EF4-FFF2-40B4-BE49-F238E27FC236}">
                <a16:creationId xmlns:a16="http://schemas.microsoft.com/office/drawing/2014/main" id="{1307F6EF-F015-2855-C7E4-D160D9CCDA09}"/>
              </a:ext>
            </a:extLst>
          </p:cNvPr>
          <p:cNvPicPr>
            <a:picLocks noChangeAspect="1"/>
          </p:cNvPicPr>
          <p:nvPr/>
        </p:nvPicPr>
        <p:blipFill rotWithShape="1">
          <a:blip r:embed="rId5"/>
          <a:srcRect l="177" t="13751" r="63788" b="15000"/>
          <a:stretch/>
        </p:blipFill>
        <p:spPr>
          <a:xfrm>
            <a:off x="1161803" y="5234710"/>
            <a:ext cx="2015566" cy="420008"/>
          </a:xfrm>
          <a:prstGeom prst="rect">
            <a:avLst/>
          </a:prstGeom>
        </p:spPr>
      </p:pic>
      <p:pic>
        <p:nvPicPr>
          <p:cNvPr id="13" name="Picture 12" descr="A black rectangle with white text&#10;&#10;Description automatically generated">
            <a:extLst>
              <a:ext uri="{FF2B5EF4-FFF2-40B4-BE49-F238E27FC236}">
                <a16:creationId xmlns:a16="http://schemas.microsoft.com/office/drawing/2014/main" id="{A811FB63-5A68-C7B1-0694-6B5CEAF8FA0F}"/>
              </a:ext>
            </a:extLst>
          </p:cNvPr>
          <p:cNvPicPr>
            <a:picLocks noChangeAspect="1"/>
          </p:cNvPicPr>
          <p:nvPr/>
        </p:nvPicPr>
        <p:blipFill rotWithShape="1">
          <a:blip r:embed="rId6"/>
          <a:srcRect l="360" t="12069" r="64144" b="17241"/>
          <a:stretch/>
        </p:blipFill>
        <p:spPr>
          <a:xfrm>
            <a:off x="1142010" y="6142670"/>
            <a:ext cx="1950242" cy="402720"/>
          </a:xfrm>
          <a:prstGeom prst="rect">
            <a:avLst/>
          </a:prstGeom>
        </p:spPr>
      </p:pic>
    </p:spTree>
    <p:extLst>
      <p:ext uri="{BB962C8B-B14F-4D97-AF65-F5344CB8AC3E}">
        <p14:creationId xmlns:p14="http://schemas.microsoft.com/office/powerpoint/2010/main" val="3140542381"/>
      </p:ext>
    </p:extLst>
  </p:cSld>
  <p:clrMapOvr>
    <a:masterClrMapping/>
  </p:clrMapOvr>
</p:sld>
</file>

<file path=ppt/theme/theme1.xml><?xml version="1.0" encoding="utf-8"?>
<a:theme xmlns:a="http://schemas.openxmlformats.org/drawingml/2006/main" name="Profesi.io Template">
  <a:themeElements>
    <a:clrScheme name="Custom 1">
      <a:dk1>
        <a:srgbClr val="4D4D4D"/>
      </a:dk1>
      <a:lt1>
        <a:srgbClr val="FFFFFF"/>
      </a:lt1>
      <a:dk2>
        <a:srgbClr val="003F91"/>
      </a:dk2>
      <a:lt2>
        <a:srgbClr val="FFFFFF"/>
      </a:lt2>
      <a:accent1>
        <a:srgbClr val="003F91"/>
      </a:accent1>
      <a:accent2>
        <a:srgbClr val="ED7D31"/>
      </a:accent2>
      <a:accent3>
        <a:srgbClr val="C00000"/>
      </a:accent3>
      <a:accent4>
        <a:srgbClr val="FFC000"/>
      </a:accent4>
      <a:accent5>
        <a:srgbClr val="5B9BD5"/>
      </a:accent5>
      <a:accent6>
        <a:srgbClr val="70AD47"/>
      </a:accent6>
      <a:hlink>
        <a:srgbClr val="FBAF00"/>
      </a:hlink>
      <a:folHlink>
        <a:srgbClr val="C490AA"/>
      </a:folHlink>
    </a:clrScheme>
    <a:fontScheme name="Roboto - Profesi.io">
      <a:majorFont>
        <a:latin typeface="Roboto"/>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 ma:contentTypeID="0x010100CB86A35FA78D0843B7D130BB80B73201" ma:contentTypeVersion="16" ma:contentTypeDescription="Buat sebuah dokumen baru." ma:contentTypeScope="" ma:versionID="268d34e91b5b68cd89d34d277a24dbe4">
  <xsd:schema xmlns:xsd="http://www.w3.org/2001/XMLSchema" xmlns:xs="http://www.w3.org/2001/XMLSchema" xmlns:p="http://schemas.microsoft.com/office/2006/metadata/properties" xmlns:ns2="add0c859-6541-4c61-8488-33cd1173043f" xmlns:ns3="7e63ec23-7536-4896-8579-94b59bd21f42" targetNamespace="http://schemas.microsoft.com/office/2006/metadata/properties" ma:root="true" ma:fieldsID="7453b7305958cda2322c983d7c267c13" ns2:_="" ns3:_="">
    <xsd:import namespace="add0c859-6541-4c61-8488-33cd1173043f"/>
    <xsd:import namespace="7e63ec23-7536-4896-8579-94b59bd21f4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d0c859-6541-4c61-8488-33cd117304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Tag Gambar" ma:readOnly="false" ma:fieldId="{5cf76f15-5ced-4ddc-b409-7134ff3c332f}" ma:taxonomyMulti="true" ma:sspId="02817b09-f9b5-48eb-8047-c40f4ccde0d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63ec23-7536-4896-8579-94b59bd21f42" elementFormDefault="qualified">
    <xsd:import namespace="http://schemas.microsoft.com/office/2006/documentManagement/types"/>
    <xsd:import namespace="http://schemas.microsoft.com/office/infopath/2007/PartnerControls"/>
    <xsd:element name="SharedWithUsers" ma:index="12" nillable="true" ma:displayName="Dibagikan Denga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ibagikan Dengan Detail" ma:internalName="SharedWithDetails" ma:readOnly="true">
      <xsd:simpleType>
        <xsd:restriction base="dms:Note">
          <xsd:maxLength value="255"/>
        </xsd:restriction>
      </xsd:simpleType>
    </xsd:element>
    <xsd:element name="TaxCatchAll" ma:index="22" nillable="true" ma:displayName="Taxonomy Catch All Column" ma:hidden="true" ma:list="{3ae503b5-58f5-404f-b281-43c24e0f4bcf}" ma:internalName="TaxCatchAll" ma:showField="CatchAllData" ma:web="7e63ec23-7536-4896-8579-94b59bd21f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e Isi"/>
        <xsd:element ref="dc:title" minOccurs="0" maxOccurs="1" ma:index="4" ma:displayName="Judu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dd0c859-6541-4c61-8488-33cd1173043f">
      <Terms xmlns="http://schemas.microsoft.com/office/infopath/2007/PartnerControls"/>
    </lcf76f155ced4ddcb4097134ff3c332f>
    <TaxCatchAll xmlns="7e63ec23-7536-4896-8579-94b59bd21f42" xsi:nil="true"/>
  </documentManagement>
</p:properties>
</file>

<file path=customXml/itemProps1.xml><?xml version="1.0" encoding="utf-8"?>
<ds:datastoreItem xmlns:ds="http://schemas.openxmlformats.org/officeDocument/2006/customXml" ds:itemID="{E2D1EED1-018A-4ECC-B20C-09C0E0730E6C}">
  <ds:schemaRefs>
    <ds:schemaRef ds:uri="7e63ec23-7536-4896-8579-94b59bd21f42"/>
    <ds:schemaRef ds:uri="add0c859-6541-4c61-8488-33cd117304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6CCC45-89A9-47DC-906A-55AD2B0DBCCD}">
  <ds:schemaRefs>
    <ds:schemaRef ds:uri="http://schemas.microsoft.com/sharepoint/v3/contenttype/forms"/>
  </ds:schemaRefs>
</ds:datastoreItem>
</file>

<file path=customXml/itemProps3.xml><?xml version="1.0" encoding="utf-8"?>
<ds:datastoreItem xmlns:ds="http://schemas.openxmlformats.org/officeDocument/2006/customXml" ds:itemID="{063B112C-2D60-478B-A31F-C6ADD12C33BE}">
  <ds:schemaRefs>
    <ds:schemaRef ds:uri="7e63ec23-7536-4896-8579-94b59bd21f42"/>
    <ds:schemaRef ds:uri="937673de-ff4f-4311-a832-0e6276e498fe"/>
    <ds:schemaRef ds:uri="add0c859-6541-4c61-8488-33cd1173043f"/>
    <ds:schemaRef ds:uri="e3c0d3ff-670a-4595-a518-ef656132fa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79</TotalTime>
  <Words>1847</Words>
  <Application>Microsoft Office PowerPoint</Application>
  <PresentationFormat>Widescreen</PresentationFormat>
  <Paragraphs>293</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Consolas</vt:lpstr>
      <vt:lpstr>Menlo</vt:lpstr>
      <vt:lpstr>Roboto</vt:lpstr>
      <vt:lpstr>Roboto Black</vt:lpstr>
      <vt:lpstr>Roboto Light</vt:lpstr>
      <vt:lpstr>Roboto Medium</vt:lpstr>
      <vt:lpstr>Roboto Thin</vt:lpstr>
      <vt:lpstr>Profesi.io Template</vt:lpstr>
      <vt:lpstr>Basic Coding Course</vt:lpstr>
      <vt:lpstr>Why Javascript?</vt:lpstr>
      <vt:lpstr>What is Javascript? </vt:lpstr>
      <vt:lpstr>Developer Console</vt:lpstr>
      <vt:lpstr>Variables</vt:lpstr>
      <vt:lpstr>What is Variables?</vt:lpstr>
      <vt:lpstr>Variable Naming Rules</vt:lpstr>
      <vt:lpstr>Data Types</vt:lpstr>
      <vt:lpstr>Data Types</vt:lpstr>
      <vt:lpstr>Typeof operator</vt:lpstr>
      <vt:lpstr>String Value Declaration (1)</vt:lpstr>
      <vt:lpstr>String Value Declaration (2)</vt:lpstr>
      <vt:lpstr>Operators</vt:lpstr>
      <vt:lpstr>Arithmetic Operators</vt:lpstr>
      <vt:lpstr>Comparison Operators</vt:lpstr>
      <vt:lpstr>Comparison Operators (2)</vt:lpstr>
      <vt:lpstr>Logical Operators</vt:lpstr>
      <vt:lpstr>Assignment Operators</vt:lpstr>
      <vt:lpstr>Unary Operators</vt:lpstr>
      <vt:lpstr>String &amp; Math Methods</vt:lpstr>
      <vt:lpstr>String Methods (1)</vt:lpstr>
      <vt:lpstr>String Methods (2)</vt:lpstr>
      <vt:lpstr>Math Methods (1)</vt:lpstr>
      <vt:lpstr>Math Methods (2)</vt:lpstr>
      <vt:lpstr>Type Converter</vt:lpstr>
      <vt:lpstr>Conditional Statement</vt:lpstr>
      <vt:lpstr>If, else, and else if Statement</vt:lpstr>
      <vt:lpstr>If, else, and else if Statement (2)</vt:lpstr>
      <vt:lpstr>Switch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Christian Kevin Julius</cp:lastModifiedBy>
  <cp:revision>615</cp:revision>
  <dcterms:created xsi:type="dcterms:W3CDTF">2023-08-14T10:09:18Z</dcterms:created>
  <dcterms:modified xsi:type="dcterms:W3CDTF">2023-09-05T12:35:37Z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0x010100CB86A35FA78D0843B7D130BB80B73201</vt:lpwstr>
  </property>
  <property fmtid="{D5CDD505-2E9C-101B-9397-08002B2CF9AE}" pid="3" name="MediaServiceImageTags">
    <vt:lpwstr/>
  </property>
</Properties>
</file>